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o Teca" userId="8d8ba05274c3f737" providerId="LiveId" clId="{FAC50D10-361F-4185-BE88-92EB4993C16B}"/>
    <pc:docChg chg="undo custSel addSld modSld sldOrd modMainMaster">
      <pc:chgData name="Leonardo Teca" userId="8d8ba05274c3f737" providerId="LiveId" clId="{FAC50D10-361F-4185-BE88-92EB4993C16B}" dt="2023-04-03T07:38:48.427" v="6500" actId="20577"/>
      <pc:docMkLst>
        <pc:docMk/>
      </pc:docMkLst>
      <pc:sldChg chg="modSp new mod">
        <pc:chgData name="Leonardo Teca" userId="8d8ba05274c3f737" providerId="LiveId" clId="{FAC50D10-361F-4185-BE88-92EB4993C16B}" dt="2023-04-02T21:29:24.341" v="151"/>
        <pc:sldMkLst>
          <pc:docMk/>
          <pc:sldMk cId="1919217083" sldId="256"/>
        </pc:sldMkLst>
        <pc:spChg chg="mod">
          <ac:chgData name="Leonardo Teca" userId="8d8ba05274c3f737" providerId="LiveId" clId="{FAC50D10-361F-4185-BE88-92EB4993C16B}" dt="2023-04-02T21:29:24.341" v="151"/>
          <ac:spMkLst>
            <pc:docMk/>
            <pc:sldMk cId="1919217083" sldId="256"/>
            <ac:spMk id="2" creationId="{942B85D2-9C9D-CC91-AD0B-74DF58C46BA1}"/>
          </ac:spMkLst>
        </pc:spChg>
        <pc:spChg chg="mod">
          <ac:chgData name="Leonardo Teca" userId="8d8ba05274c3f737" providerId="LiveId" clId="{FAC50D10-361F-4185-BE88-92EB4993C16B}" dt="2023-04-02T21:29:24.341" v="151"/>
          <ac:spMkLst>
            <pc:docMk/>
            <pc:sldMk cId="1919217083" sldId="256"/>
            <ac:spMk id="3" creationId="{132EC41A-7E08-93B3-5D02-516C7C5D6BAF}"/>
          </ac:spMkLst>
        </pc:spChg>
      </pc:sldChg>
      <pc:sldChg chg="addSp delSp modSp new mod setBg setFolMasterObjs">
        <pc:chgData name="Leonardo Teca" userId="8d8ba05274c3f737" providerId="LiveId" clId="{FAC50D10-361F-4185-BE88-92EB4993C16B}" dt="2023-04-02T21:30:53.579" v="161" actId="26606"/>
        <pc:sldMkLst>
          <pc:docMk/>
          <pc:sldMk cId="621878243" sldId="257"/>
        </pc:sldMkLst>
        <pc:spChg chg="mo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2" creationId="{71372529-01DB-155A-5C62-68B34B0D4E1E}"/>
          </ac:spMkLst>
        </pc:spChg>
        <pc:spChg chg="del mod">
          <ac:chgData name="Leonardo Teca" userId="8d8ba05274c3f737" providerId="LiveId" clId="{FAC50D10-361F-4185-BE88-92EB4993C16B}" dt="2023-04-02T21:30:07.456" v="160" actId="26606"/>
          <ac:spMkLst>
            <pc:docMk/>
            <pc:sldMk cId="621878243" sldId="257"/>
            <ac:spMk id="3" creationId="{AD0BD004-19EE-ADB9-08D0-D8E9FFBDD43C}"/>
          </ac:spMkLst>
        </pc:spChg>
        <pc:spChg chg="add del">
          <ac:chgData name="Leonardo Teca" userId="8d8ba05274c3f737" providerId="LiveId" clId="{FAC50D10-361F-4185-BE88-92EB4993C16B}" dt="2023-04-02T21:29:30.990" v="153" actId="26606"/>
          <ac:spMkLst>
            <pc:docMk/>
            <pc:sldMk cId="621878243" sldId="257"/>
            <ac:spMk id="8" creationId="{1B15ED52-F352-441B-82BF-E0EA34836D08}"/>
          </ac:spMkLst>
        </pc:spChg>
        <pc:spChg chg="add del">
          <ac:chgData name="Leonardo Teca" userId="8d8ba05274c3f737" providerId="LiveId" clId="{FAC50D10-361F-4185-BE88-92EB4993C16B}" dt="2023-04-02T21:29:30.990" v="153" actId="26606"/>
          <ac:spMkLst>
            <pc:docMk/>
            <pc:sldMk cId="621878243" sldId="257"/>
            <ac:spMk id="10" creationId="{3B2E3793-BFE6-45A2-9B7B-E18844431C99}"/>
          </ac:spMkLst>
        </pc:spChg>
        <pc:spChg chg="add del">
          <ac:chgData name="Leonardo Teca" userId="8d8ba05274c3f737" providerId="LiveId" clId="{FAC50D10-361F-4185-BE88-92EB4993C16B}" dt="2023-04-02T21:29:30.990" v="153" actId="26606"/>
          <ac:spMkLst>
            <pc:docMk/>
            <pc:sldMk cId="621878243" sldId="257"/>
            <ac:spMk id="12" creationId="{BC4C4868-CB8F-4AF9-9CDB-8108F2C19B67}"/>
          </ac:spMkLst>
        </pc:spChg>
        <pc:spChg chg="add del">
          <ac:chgData name="Leonardo Teca" userId="8d8ba05274c3f737" providerId="LiveId" clId="{FAC50D10-361F-4185-BE88-92EB4993C16B}" dt="2023-04-02T21:29:30.990" v="153" actId="26606"/>
          <ac:spMkLst>
            <pc:docMk/>
            <pc:sldMk cId="621878243" sldId="257"/>
            <ac:spMk id="14" creationId="{375E0459-6403-40CD-989D-56A4407CA12E}"/>
          </ac:spMkLst>
        </pc:spChg>
        <pc:spChg chg="add del">
          <ac:chgData name="Leonardo Teca" userId="8d8ba05274c3f737" providerId="LiveId" clId="{FAC50D10-361F-4185-BE88-92EB4993C16B}" dt="2023-04-02T21:29:30.990" v="153" actId="26606"/>
          <ac:spMkLst>
            <pc:docMk/>
            <pc:sldMk cId="621878243" sldId="257"/>
            <ac:spMk id="16" creationId="{53E5B1A8-3AC9-4BD1-9BBC-78CA94F2D1BA}"/>
          </ac:spMkLst>
        </pc:spChg>
        <pc:spChg chg="add del">
          <ac:chgData name="Leonardo Teca" userId="8d8ba05274c3f737" providerId="LiveId" clId="{FAC50D10-361F-4185-BE88-92EB4993C16B}" dt="2023-04-02T21:29:33.839" v="155" actId="26606"/>
          <ac:spMkLst>
            <pc:docMk/>
            <pc:sldMk cId="621878243" sldId="257"/>
            <ac:spMk id="18" creationId="{38FAA1A1-D861-433F-88FA-1E9D6FD31D11}"/>
          </ac:spMkLst>
        </pc:spChg>
        <pc:spChg chg="add del">
          <ac:chgData name="Leonardo Teca" userId="8d8ba05274c3f737" providerId="LiveId" clId="{FAC50D10-361F-4185-BE88-92EB4993C16B}" dt="2023-04-02T21:29:33.839" v="155" actId="26606"/>
          <ac:spMkLst>
            <pc:docMk/>
            <pc:sldMk cId="621878243" sldId="257"/>
            <ac:spMk id="19" creationId="{09588DA8-065E-4F6F-8EFD-43104AB2E0CF}"/>
          </ac:spMkLst>
        </pc:spChg>
        <pc:spChg chg="add del">
          <ac:chgData name="Leonardo Teca" userId="8d8ba05274c3f737" providerId="LiveId" clId="{FAC50D10-361F-4185-BE88-92EB4993C16B}" dt="2023-04-02T21:29:33.839" v="155" actId="26606"/>
          <ac:spMkLst>
            <pc:docMk/>
            <pc:sldMk cId="621878243" sldId="257"/>
            <ac:spMk id="20" creationId="{8D71EDA1-87BF-4D5D-AB79-F346FD19278A}"/>
          </ac:spMkLst>
        </pc:spChg>
        <pc:spChg chg="add del">
          <ac:chgData name="Leonardo Teca" userId="8d8ba05274c3f737" providerId="LiveId" clId="{FAC50D10-361F-4185-BE88-92EB4993C16B}" dt="2023-04-02T21:29:33.839" v="155" actId="26606"/>
          <ac:spMkLst>
            <pc:docMk/>
            <pc:sldMk cId="621878243" sldId="257"/>
            <ac:spMk id="21" creationId="{C4285719-470E-454C-AF62-8323075F1F5B}"/>
          </ac:spMkLst>
        </pc:spChg>
        <pc:spChg chg="add del">
          <ac:chgData name="Leonardo Teca" userId="8d8ba05274c3f737" providerId="LiveId" clId="{FAC50D10-361F-4185-BE88-92EB4993C16B}" dt="2023-04-02T21:29:33.839" v="155" actId="26606"/>
          <ac:spMkLst>
            <pc:docMk/>
            <pc:sldMk cId="621878243" sldId="257"/>
            <ac:spMk id="22" creationId="{CD9FE4EF-C4D8-49A0-B2FF-81D8DB7D8A24}"/>
          </ac:spMkLst>
        </pc:spChg>
        <pc:spChg chg="add del">
          <ac:chgData name="Leonardo Teca" userId="8d8ba05274c3f737" providerId="LiveId" clId="{FAC50D10-361F-4185-BE88-92EB4993C16B}" dt="2023-04-02T21:29:33.839" v="155" actId="26606"/>
          <ac:spMkLst>
            <pc:docMk/>
            <pc:sldMk cId="621878243" sldId="257"/>
            <ac:spMk id="23" creationId="{4300840D-0A0B-4512-BACA-B439D5B9C57C}"/>
          </ac:spMkLst>
        </pc:spChg>
        <pc:spChg chg="add del">
          <ac:chgData name="Leonardo Teca" userId="8d8ba05274c3f737" providerId="LiveId" clId="{FAC50D10-361F-4185-BE88-92EB4993C16B}" dt="2023-04-02T21:29:33.839" v="155" actId="26606"/>
          <ac:spMkLst>
            <pc:docMk/>
            <pc:sldMk cId="621878243" sldId="257"/>
            <ac:spMk id="24" creationId="{D2B78728-A580-49A7-84F9-6EF6F583ADE0}"/>
          </ac:spMkLst>
        </pc:spChg>
        <pc:spChg chg="add del">
          <ac:chgData name="Leonardo Teca" userId="8d8ba05274c3f737" providerId="LiveId" clId="{FAC50D10-361F-4185-BE88-92EB4993C16B}" dt="2023-04-02T21:29:50.335" v="157" actId="26606"/>
          <ac:spMkLst>
            <pc:docMk/>
            <pc:sldMk cId="621878243" sldId="257"/>
            <ac:spMk id="26" creationId="{1B15ED52-F352-441B-82BF-E0EA34836D08}"/>
          </ac:spMkLst>
        </pc:spChg>
        <pc:spChg chg="add del">
          <ac:chgData name="Leonardo Teca" userId="8d8ba05274c3f737" providerId="LiveId" clId="{FAC50D10-361F-4185-BE88-92EB4993C16B}" dt="2023-04-02T21:29:50.335" v="157" actId="26606"/>
          <ac:spMkLst>
            <pc:docMk/>
            <pc:sldMk cId="621878243" sldId="257"/>
            <ac:spMk id="27" creationId="{3B2E3793-BFE6-45A2-9B7B-E18844431C99}"/>
          </ac:spMkLst>
        </pc:spChg>
        <pc:spChg chg="add del">
          <ac:chgData name="Leonardo Teca" userId="8d8ba05274c3f737" providerId="LiveId" clId="{FAC50D10-361F-4185-BE88-92EB4993C16B}" dt="2023-04-02T21:29:50.335" v="157" actId="26606"/>
          <ac:spMkLst>
            <pc:docMk/>
            <pc:sldMk cId="621878243" sldId="257"/>
            <ac:spMk id="28" creationId="{BC4C4868-CB8F-4AF9-9CDB-8108F2C19B67}"/>
          </ac:spMkLst>
        </pc:spChg>
        <pc:spChg chg="add del">
          <ac:chgData name="Leonardo Teca" userId="8d8ba05274c3f737" providerId="LiveId" clId="{FAC50D10-361F-4185-BE88-92EB4993C16B}" dt="2023-04-02T21:29:50.335" v="157" actId="26606"/>
          <ac:spMkLst>
            <pc:docMk/>
            <pc:sldMk cId="621878243" sldId="257"/>
            <ac:spMk id="29" creationId="{375E0459-6403-40CD-989D-56A4407CA12E}"/>
          </ac:spMkLst>
        </pc:spChg>
        <pc:spChg chg="add del">
          <ac:chgData name="Leonardo Teca" userId="8d8ba05274c3f737" providerId="LiveId" clId="{FAC50D10-361F-4185-BE88-92EB4993C16B}" dt="2023-04-02T21:29:50.335" v="157" actId="26606"/>
          <ac:spMkLst>
            <pc:docMk/>
            <pc:sldMk cId="621878243" sldId="257"/>
            <ac:spMk id="30" creationId="{53E5B1A8-3AC9-4BD1-9BBC-78CA94F2D1BA}"/>
          </ac:spMkLst>
        </pc:spChg>
        <pc:spChg chg="add del">
          <ac:chgData name="Leonardo Teca" userId="8d8ba05274c3f737" providerId="LiveId" clId="{FAC50D10-361F-4185-BE88-92EB4993C16B}" dt="2023-04-02T21:30:07.441" v="159" actId="26606"/>
          <ac:spMkLst>
            <pc:docMk/>
            <pc:sldMk cId="621878243" sldId="257"/>
            <ac:spMk id="32" creationId="{C2554CA6-288E-4202-BC52-2E5A8F0C0AED}"/>
          </ac:spMkLst>
        </pc:spChg>
        <pc:spChg chg="add del">
          <ac:chgData name="Leonardo Teca" userId="8d8ba05274c3f737" providerId="LiveId" clId="{FAC50D10-361F-4185-BE88-92EB4993C16B}" dt="2023-04-02T21:30:07.441" v="159" actId="26606"/>
          <ac:spMkLst>
            <pc:docMk/>
            <pc:sldMk cId="621878243" sldId="257"/>
            <ac:spMk id="33" creationId="{B10BB131-AC8E-4A8E-A5D1-36260F720C3B}"/>
          </ac:spMkLst>
        </pc:spChg>
        <pc:spChg chg="add del">
          <ac:chgData name="Leonardo Teca" userId="8d8ba05274c3f737" providerId="LiveId" clId="{FAC50D10-361F-4185-BE88-92EB4993C16B}" dt="2023-04-02T21:30:07.441" v="159" actId="26606"/>
          <ac:spMkLst>
            <pc:docMk/>
            <pc:sldMk cId="621878243" sldId="257"/>
            <ac:spMk id="34" creationId="{5B7778FC-632E-4DCA-A7CB-0D7731CCF970}"/>
          </ac:spMkLst>
        </pc:spChg>
        <pc:spChg chg="add del">
          <ac:chgData name="Leonardo Teca" userId="8d8ba05274c3f737" providerId="LiveId" clId="{FAC50D10-361F-4185-BE88-92EB4993C16B}" dt="2023-04-02T21:30:07.441" v="159" actId="26606"/>
          <ac:spMkLst>
            <pc:docMk/>
            <pc:sldMk cId="621878243" sldId="257"/>
            <ac:spMk id="35" creationId="{FA23A907-97FB-4A8F-880A-DD77401C4296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37" creationId="{3001AFEA-2442-4A9F-BA37-8C469F306654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38" creationId="{755E9CD0-04B0-4A3C-B291-AD913379C713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39" creationId="{1DD8BF3B-6066-418C-8D1A-75C5E396FC04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40" creationId="{80BC66F9-7A74-4286-AD22-1174052CC22C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41" creationId="{D8142CC3-2B5C-48E6-9DF0-6C8ACBAF23EF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43" creationId="{46A89C79-8EF3-4AF9-B3D9-59A883F41C83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44" creationId="{EFE5CE34-4543-42E5-B82C-1F3D12422CDD}"/>
          </ac:spMkLst>
        </pc:spChg>
        <pc:spChg chg="add del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45" creationId="{72AF41FE-63D7-4695-81D2-66D2510E4486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50" creationId="{46F1F2C8-798B-4CCE-A851-94AFAF350BED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52" creationId="{755E9CD0-04B0-4A3C-B291-AD913379C713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54" creationId="{1DD8BF3B-6066-418C-8D1A-75C5E396FC04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56" creationId="{80BC66F9-7A74-4286-AD22-1174052CC22C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58" creationId="{D8142CC3-2B5C-48E6-9DF0-6C8ACBAF23EF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62" creationId="{46A89C79-8EF3-4AF9-B3D9-59A883F41C83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64" creationId="{EFE5CE34-4543-42E5-B82C-1F3D12422CDD}"/>
          </ac:spMkLst>
        </pc:spChg>
        <pc:spChg chg="add">
          <ac:chgData name="Leonardo Teca" userId="8d8ba05274c3f737" providerId="LiveId" clId="{FAC50D10-361F-4185-BE88-92EB4993C16B}" dt="2023-04-02T21:30:53.579" v="161" actId="26606"/>
          <ac:spMkLst>
            <pc:docMk/>
            <pc:sldMk cId="621878243" sldId="257"/>
            <ac:spMk id="66" creationId="{72AF41FE-63D7-4695-81D2-66D2510E4486}"/>
          </ac:spMkLst>
        </pc:spChg>
        <pc:cxnChg chg="add del">
          <ac:chgData name="Leonardo Teca" userId="8d8ba05274c3f737" providerId="LiveId" clId="{FAC50D10-361F-4185-BE88-92EB4993C16B}" dt="2023-04-02T21:30:53.579" v="161" actId="26606"/>
          <ac:cxnSpMkLst>
            <pc:docMk/>
            <pc:sldMk cId="621878243" sldId="257"/>
            <ac:cxnSpMk id="42" creationId="{7B2D303B-3DD0-4319-9EAD-361847FEC71D}"/>
          </ac:cxnSpMkLst>
        </pc:cxnChg>
        <pc:cxnChg chg="add">
          <ac:chgData name="Leonardo Teca" userId="8d8ba05274c3f737" providerId="LiveId" clId="{FAC50D10-361F-4185-BE88-92EB4993C16B}" dt="2023-04-02T21:30:53.579" v="161" actId="26606"/>
          <ac:cxnSpMkLst>
            <pc:docMk/>
            <pc:sldMk cId="621878243" sldId="257"/>
            <ac:cxnSpMk id="60" creationId="{7B2D303B-3DD0-4319-9EAD-361847FEC71D}"/>
          </ac:cxnSpMkLst>
        </pc:cxnChg>
      </pc:sldChg>
      <pc:sldChg chg="modSp new mod">
        <pc:chgData name="Leonardo Teca" userId="8d8ba05274c3f737" providerId="LiveId" clId="{FAC50D10-361F-4185-BE88-92EB4993C16B}" dt="2023-04-02T22:02:45.967" v="758" actId="6549"/>
        <pc:sldMkLst>
          <pc:docMk/>
          <pc:sldMk cId="2108897007" sldId="258"/>
        </pc:sldMkLst>
        <pc:spChg chg="mod">
          <ac:chgData name="Leonardo Teca" userId="8d8ba05274c3f737" providerId="LiveId" clId="{FAC50D10-361F-4185-BE88-92EB4993C16B}" dt="2023-04-02T22:02:45.967" v="758" actId="6549"/>
          <ac:spMkLst>
            <pc:docMk/>
            <pc:sldMk cId="2108897007" sldId="258"/>
            <ac:spMk id="2" creationId="{90D1BDD5-BD44-D0F0-0ACA-E6856310BBD4}"/>
          </ac:spMkLst>
        </pc:spChg>
        <pc:spChg chg="mod">
          <ac:chgData name="Leonardo Teca" userId="8d8ba05274c3f737" providerId="LiveId" clId="{FAC50D10-361F-4185-BE88-92EB4993C16B}" dt="2023-04-02T22:02:18.669" v="718" actId="5793"/>
          <ac:spMkLst>
            <pc:docMk/>
            <pc:sldMk cId="2108897007" sldId="258"/>
            <ac:spMk id="3" creationId="{61F70116-C972-F08A-2DC5-D31DA6D36A0E}"/>
          </ac:spMkLst>
        </pc:spChg>
      </pc:sldChg>
      <pc:sldChg chg="modSp new mod">
        <pc:chgData name="Leonardo Teca" userId="8d8ba05274c3f737" providerId="LiveId" clId="{FAC50D10-361F-4185-BE88-92EB4993C16B}" dt="2023-04-02T22:28:29.466" v="1404" actId="21"/>
        <pc:sldMkLst>
          <pc:docMk/>
          <pc:sldMk cId="2059450821" sldId="259"/>
        </pc:sldMkLst>
        <pc:spChg chg="mod">
          <ac:chgData name="Leonardo Teca" userId="8d8ba05274c3f737" providerId="LiveId" clId="{FAC50D10-361F-4185-BE88-92EB4993C16B}" dt="2023-04-02T22:03:18.818" v="776" actId="122"/>
          <ac:spMkLst>
            <pc:docMk/>
            <pc:sldMk cId="2059450821" sldId="259"/>
            <ac:spMk id="2" creationId="{9ECA80A0-88D7-085B-984C-8C45C0ECCBA9}"/>
          </ac:spMkLst>
        </pc:spChg>
        <pc:spChg chg="mod">
          <ac:chgData name="Leonardo Teca" userId="8d8ba05274c3f737" providerId="LiveId" clId="{FAC50D10-361F-4185-BE88-92EB4993C16B}" dt="2023-04-02T22:28:29.466" v="1404" actId="21"/>
          <ac:spMkLst>
            <pc:docMk/>
            <pc:sldMk cId="2059450821" sldId="259"/>
            <ac:spMk id="3" creationId="{4B130F72-357B-B401-2EAF-4A74F6967B90}"/>
          </ac:spMkLst>
        </pc:spChg>
      </pc:sldChg>
      <pc:sldChg chg="modSp new mod">
        <pc:chgData name="Leonardo Teca" userId="8d8ba05274c3f737" providerId="LiveId" clId="{FAC50D10-361F-4185-BE88-92EB4993C16B}" dt="2023-04-02T22:58:19.420" v="2088" actId="20577"/>
        <pc:sldMkLst>
          <pc:docMk/>
          <pc:sldMk cId="4117169191" sldId="260"/>
        </pc:sldMkLst>
        <pc:spChg chg="mod">
          <ac:chgData name="Leonardo Teca" userId="8d8ba05274c3f737" providerId="LiveId" clId="{FAC50D10-361F-4185-BE88-92EB4993C16B}" dt="2023-04-02T22:28:57.917" v="1423" actId="122"/>
          <ac:spMkLst>
            <pc:docMk/>
            <pc:sldMk cId="4117169191" sldId="260"/>
            <ac:spMk id="2" creationId="{7B0D5723-D7E8-F9B9-568F-6BA89C9E7182}"/>
          </ac:spMkLst>
        </pc:spChg>
        <pc:spChg chg="mod">
          <ac:chgData name="Leonardo Teca" userId="8d8ba05274c3f737" providerId="LiveId" clId="{FAC50D10-361F-4185-BE88-92EB4993C16B}" dt="2023-04-02T22:58:19.420" v="2088" actId="20577"/>
          <ac:spMkLst>
            <pc:docMk/>
            <pc:sldMk cId="4117169191" sldId="260"/>
            <ac:spMk id="3" creationId="{49552907-14E4-7DA2-1701-206967202612}"/>
          </ac:spMkLst>
        </pc:spChg>
      </pc:sldChg>
      <pc:sldChg chg="modSp new mod ord">
        <pc:chgData name="Leonardo Teca" userId="8d8ba05274c3f737" providerId="LiveId" clId="{FAC50D10-361F-4185-BE88-92EB4993C16B}" dt="2023-04-02T23:43:10.697" v="2628" actId="20577"/>
        <pc:sldMkLst>
          <pc:docMk/>
          <pc:sldMk cId="915781366" sldId="261"/>
        </pc:sldMkLst>
        <pc:spChg chg="mod">
          <ac:chgData name="Leonardo Teca" userId="8d8ba05274c3f737" providerId="LiveId" clId="{FAC50D10-361F-4185-BE88-92EB4993C16B}" dt="2023-04-02T22:54:51.951" v="1967" actId="122"/>
          <ac:spMkLst>
            <pc:docMk/>
            <pc:sldMk cId="915781366" sldId="261"/>
            <ac:spMk id="2" creationId="{6AEF7BC7-6C3E-FD60-D3CE-6BE6FE1EEB6A}"/>
          </ac:spMkLst>
        </pc:spChg>
        <pc:spChg chg="mod">
          <ac:chgData name="Leonardo Teca" userId="8d8ba05274c3f737" providerId="LiveId" clId="{FAC50D10-361F-4185-BE88-92EB4993C16B}" dt="2023-04-02T23:43:10.697" v="2628" actId="20577"/>
          <ac:spMkLst>
            <pc:docMk/>
            <pc:sldMk cId="915781366" sldId="261"/>
            <ac:spMk id="3" creationId="{9D90924A-06D8-7FB2-DC25-687D847AFF7D}"/>
          </ac:spMkLst>
        </pc:spChg>
      </pc:sldChg>
      <pc:sldChg chg="addSp delSp modSp new mod">
        <pc:chgData name="Leonardo Teca" userId="8d8ba05274c3f737" providerId="LiveId" clId="{FAC50D10-361F-4185-BE88-92EB4993C16B}" dt="2023-04-02T23:05:37.326" v="2123" actId="122"/>
        <pc:sldMkLst>
          <pc:docMk/>
          <pc:sldMk cId="2781325017" sldId="262"/>
        </pc:sldMkLst>
        <pc:spChg chg="mod">
          <ac:chgData name="Leonardo Teca" userId="8d8ba05274c3f737" providerId="LiveId" clId="{FAC50D10-361F-4185-BE88-92EB4993C16B}" dt="2023-04-02T23:05:37.326" v="2123" actId="122"/>
          <ac:spMkLst>
            <pc:docMk/>
            <pc:sldMk cId="2781325017" sldId="262"/>
            <ac:spMk id="2" creationId="{DA325ACB-6364-37EF-9F15-005C7AC5E89F}"/>
          </ac:spMkLst>
        </pc:spChg>
        <pc:spChg chg="del mod">
          <ac:chgData name="Leonardo Teca" userId="8d8ba05274c3f737" providerId="LiveId" clId="{FAC50D10-361F-4185-BE88-92EB4993C16B}" dt="2023-04-02T23:04:53.313" v="2097"/>
          <ac:spMkLst>
            <pc:docMk/>
            <pc:sldMk cId="2781325017" sldId="262"/>
            <ac:spMk id="3" creationId="{42ECADAC-7A26-11D2-BECD-A4E2CDF67E27}"/>
          </ac:spMkLst>
        </pc:spChg>
        <pc:picChg chg="add mod">
          <ac:chgData name="Leonardo Teca" userId="8d8ba05274c3f737" providerId="LiveId" clId="{FAC50D10-361F-4185-BE88-92EB4993C16B}" dt="2023-04-02T23:05:23.551" v="2103" actId="14100"/>
          <ac:picMkLst>
            <pc:docMk/>
            <pc:sldMk cId="2781325017" sldId="262"/>
            <ac:picMk id="1026" creationId="{FF9BAAC2-2A85-B90E-EDB8-F0081149A22C}"/>
          </ac:picMkLst>
        </pc:picChg>
      </pc:sldChg>
      <pc:sldChg chg="modSp new mod">
        <pc:chgData name="Leonardo Teca" userId="8d8ba05274c3f737" providerId="LiveId" clId="{FAC50D10-361F-4185-BE88-92EB4993C16B}" dt="2023-04-02T23:56:14.237" v="2895" actId="5793"/>
        <pc:sldMkLst>
          <pc:docMk/>
          <pc:sldMk cId="758431452" sldId="263"/>
        </pc:sldMkLst>
        <pc:spChg chg="mod">
          <ac:chgData name="Leonardo Teca" userId="8d8ba05274c3f737" providerId="LiveId" clId="{FAC50D10-361F-4185-BE88-92EB4993C16B}" dt="2023-04-02T23:43:43.508" v="2648" actId="20577"/>
          <ac:spMkLst>
            <pc:docMk/>
            <pc:sldMk cId="758431452" sldId="263"/>
            <ac:spMk id="2" creationId="{91062107-4B4D-00F7-F3B7-09CC4E580719}"/>
          </ac:spMkLst>
        </pc:spChg>
        <pc:spChg chg="mod">
          <ac:chgData name="Leonardo Teca" userId="8d8ba05274c3f737" providerId="LiveId" clId="{FAC50D10-361F-4185-BE88-92EB4993C16B}" dt="2023-04-02T23:56:14.237" v="2895" actId="5793"/>
          <ac:spMkLst>
            <pc:docMk/>
            <pc:sldMk cId="758431452" sldId="263"/>
            <ac:spMk id="3" creationId="{020E3C21-CF5C-3570-080F-718275D85164}"/>
          </ac:spMkLst>
        </pc:spChg>
      </pc:sldChg>
      <pc:sldChg chg="addSp delSp modSp new mod">
        <pc:chgData name="Leonardo Teca" userId="8d8ba05274c3f737" providerId="LiveId" clId="{FAC50D10-361F-4185-BE88-92EB4993C16B}" dt="2023-04-02T23:57:03.766" v="2926" actId="14100"/>
        <pc:sldMkLst>
          <pc:docMk/>
          <pc:sldMk cId="899985978" sldId="264"/>
        </pc:sldMkLst>
        <pc:spChg chg="mod">
          <ac:chgData name="Leonardo Teca" userId="8d8ba05274c3f737" providerId="LiveId" clId="{FAC50D10-361F-4185-BE88-92EB4993C16B}" dt="2023-04-02T23:56:48.344" v="2923" actId="122"/>
          <ac:spMkLst>
            <pc:docMk/>
            <pc:sldMk cId="899985978" sldId="264"/>
            <ac:spMk id="2" creationId="{64DDB5AD-2995-40C6-4C8F-B0BA2CFAFA00}"/>
          </ac:spMkLst>
        </pc:spChg>
        <pc:spChg chg="del">
          <ac:chgData name="Leonardo Teca" userId="8d8ba05274c3f737" providerId="LiveId" clId="{FAC50D10-361F-4185-BE88-92EB4993C16B}" dt="2023-04-02T23:56:52.055" v="2924"/>
          <ac:spMkLst>
            <pc:docMk/>
            <pc:sldMk cId="899985978" sldId="264"/>
            <ac:spMk id="3" creationId="{D22616D1-11C3-4C1F-3C0E-4750F849B43B}"/>
          </ac:spMkLst>
        </pc:spChg>
        <pc:picChg chg="add mod">
          <ac:chgData name="Leonardo Teca" userId="8d8ba05274c3f737" providerId="LiveId" clId="{FAC50D10-361F-4185-BE88-92EB4993C16B}" dt="2023-04-02T23:57:03.766" v="2926" actId="14100"/>
          <ac:picMkLst>
            <pc:docMk/>
            <pc:sldMk cId="899985978" sldId="264"/>
            <ac:picMk id="2050" creationId="{515FD334-9B75-3499-3CC7-D8CD96FA96C2}"/>
          </ac:picMkLst>
        </pc:picChg>
      </pc:sldChg>
      <pc:sldChg chg="modSp new mod">
        <pc:chgData name="Leonardo Teca" userId="8d8ba05274c3f737" providerId="LiveId" clId="{FAC50D10-361F-4185-BE88-92EB4993C16B}" dt="2023-04-03T01:28:37.164" v="3559" actId="20577"/>
        <pc:sldMkLst>
          <pc:docMk/>
          <pc:sldMk cId="450457872" sldId="265"/>
        </pc:sldMkLst>
        <pc:spChg chg="mod">
          <ac:chgData name="Leonardo Teca" userId="8d8ba05274c3f737" providerId="LiveId" clId="{FAC50D10-361F-4185-BE88-92EB4993C16B}" dt="2023-04-03T01:08:04.316" v="2956" actId="122"/>
          <ac:spMkLst>
            <pc:docMk/>
            <pc:sldMk cId="450457872" sldId="265"/>
            <ac:spMk id="2" creationId="{B1470F52-8BD7-2656-679A-E7D57C082D67}"/>
          </ac:spMkLst>
        </pc:spChg>
        <pc:spChg chg="mod">
          <ac:chgData name="Leonardo Teca" userId="8d8ba05274c3f737" providerId="LiveId" clId="{FAC50D10-361F-4185-BE88-92EB4993C16B}" dt="2023-04-03T01:28:37.164" v="3559" actId="20577"/>
          <ac:spMkLst>
            <pc:docMk/>
            <pc:sldMk cId="450457872" sldId="265"/>
            <ac:spMk id="3" creationId="{ADA09269-DEA3-D641-81BA-DC3523D3FD86}"/>
          </ac:spMkLst>
        </pc:spChg>
      </pc:sldChg>
      <pc:sldChg chg="modSp new mod">
        <pc:chgData name="Leonardo Teca" userId="8d8ba05274c3f737" providerId="LiveId" clId="{FAC50D10-361F-4185-BE88-92EB4993C16B}" dt="2023-04-03T02:15:37.191" v="4032" actId="20577"/>
        <pc:sldMkLst>
          <pc:docMk/>
          <pc:sldMk cId="2237364709" sldId="266"/>
        </pc:sldMkLst>
        <pc:spChg chg="mod">
          <ac:chgData name="Leonardo Teca" userId="8d8ba05274c3f737" providerId="LiveId" clId="{FAC50D10-361F-4185-BE88-92EB4993C16B}" dt="2023-04-03T01:31:06.696" v="3584" actId="122"/>
          <ac:spMkLst>
            <pc:docMk/>
            <pc:sldMk cId="2237364709" sldId="266"/>
            <ac:spMk id="2" creationId="{0EB0FBDE-B786-C881-80DA-BAF95C8EFC08}"/>
          </ac:spMkLst>
        </pc:spChg>
        <pc:spChg chg="mod">
          <ac:chgData name="Leonardo Teca" userId="8d8ba05274c3f737" providerId="LiveId" clId="{FAC50D10-361F-4185-BE88-92EB4993C16B}" dt="2023-04-03T02:15:37.191" v="4032" actId="20577"/>
          <ac:spMkLst>
            <pc:docMk/>
            <pc:sldMk cId="2237364709" sldId="266"/>
            <ac:spMk id="3" creationId="{6C282CCA-540A-756A-C96B-435D6A32C18C}"/>
          </ac:spMkLst>
        </pc:spChg>
      </pc:sldChg>
      <pc:sldChg chg="modSp new mod">
        <pc:chgData name="Leonardo Teca" userId="8d8ba05274c3f737" providerId="LiveId" clId="{FAC50D10-361F-4185-BE88-92EB4993C16B}" dt="2023-04-03T07:30:24.465" v="5804" actId="20577"/>
        <pc:sldMkLst>
          <pc:docMk/>
          <pc:sldMk cId="3878520113" sldId="267"/>
        </pc:sldMkLst>
        <pc:spChg chg="mod">
          <ac:chgData name="Leonardo Teca" userId="8d8ba05274c3f737" providerId="LiveId" clId="{FAC50D10-361F-4185-BE88-92EB4993C16B}" dt="2023-04-03T02:18:29.094" v="4053" actId="122"/>
          <ac:spMkLst>
            <pc:docMk/>
            <pc:sldMk cId="3878520113" sldId="267"/>
            <ac:spMk id="2" creationId="{18C1AEB4-C3EE-914E-447D-3B3EA4B29165}"/>
          </ac:spMkLst>
        </pc:spChg>
        <pc:spChg chg="mod">
          <ac:chgData name="Leonardo Teca" userId="8d8ba05274c3f737" providerId="LiveId" clId="{FAC50D10-361F-4185-BE88-92EB4993C16B}" dt="2023-04-03T07:30:24.465" v="5804" actId="20577"/>
          <ac:spMkLst>
            <pc:docMk/>
            <pc:sldMk cId="3878520113" sldId="267"/>
            <ac:spMk id="3" creationId="{455C81D7-1EC5-E2B7-5B59-93172BEAD4E7}"/>
          </ac:spMkLst>
        </pc:spChg>
      </pc:sldChg>
      <pc:sldChg chg="modSp new mod">
        <pc:chgData name="Leonardo Teca" userId="8d8ba05274c3f737" providerId="LiveId" clId="{FAC50D10-361F-4185-BE88-92EB4993C16B}" dt="2023-04-03T02:51:40.772" v="5330" actId="20577"/>
        <pc:sldMkLst>
          <pc:docMk/>
          <pc:sldMk cId="4127825619" sldId="268"/>
        </pc:sldMkLst>
        <pc:spChg chg="mod">
          <ac:chgData name="Leonardo Teca" userId="8d8ba05274c3f737" providerId="LiveId" clId="{FAC50D10-361F-4185-BE88-92EB4993C16B}" dt="2023-04-03T02:30:38.803" v="4611" actId="122"/>
          <ac:spMkLst>
            <pc:docMk/>
            <pc:sldMk cId="4127825619" sldId="268"/>
            <ac:spMk id="2" creationId="{5BD71D09-4540-13ED-D324-660A2D0C6C8E}"/>
          </ac:spMkLst>
        </pc:spChg>
        <pc:spChg chg="mod">
          <ac:chgData name="Leonardo Teca" userId="8d8ba05274c3f737" providerId="LiveId" clId="{FAC50D10-361F-4185-BE88-92EB4993C16B}" dt="2023-04-03T02:51:40.772" v="5330" actId="20577"/>
          <ac:spMkLst>
            <pc:docMk/>
            <pc:sldMk cId="4127825619" sldId="268"/>
            <ac:spMk id="3" creationId="{432A8FFE-78AD-2AC7-6E75-689BAEC7E18B}"/>
          </ac:spMkLst>
        </pc:spChg>
      </pc:sldChg>
      <pc:sldChg chg="modSp new mod">
        <pc:chgData name="Leonardo Teca" userId="8d8ba05274c3f737" providerId="LiveId" clId="{FAC50D10-361F-4185-BE88-92EB4993C16B}" dt="2023-04-03T07:27:29.168" v="5788" actId="20577"/>
        <pc:sldMkLst>
          <pc:docMk/>
          <pc:sldMk cId="3674816660" sldId="269"/>
        </pc:sldMkLst>
        <pc:spChg chg="mod">
          <ac:chgData name="Leonardo Teca" userId="8d8ba05274c3f737" providerId="LiveId" clId="{FAC50D10-361F-4185-BE88-92EB4993C16B}" dt="2023-04-03T02:55:39.628" v="5351" actId="20577"/>
          <ac:spMkLst>
            <pc:docMk/>
            <pc:sldMk cId="3674816660" sldId="269"/>
            <ac:spMk id="2" creationId="{BC804AE5-6940-9BB4-6450-A01F3D1A0BA5}"/>
          </ac:spMkLst>
        </pc:spChg>
        <pc:spChg chg="mod">
          <ac:chgData name="Leonardo Teca" userId="8d8ba05274c3f737" providerId="LiveId" clId="{FAC50D10-361F-4185-BE88-92EB4993C16B}" dt="2023-04-03T07:27:29.168" v="5788" actId="20577"/>
          <ac:spMkLst>
            <pc:docMk/>
            <pc:sldMk cId="3674816660" sldId="269"/>
            <ac:spMk id="3" creationId="{3CAC8DED-5BD9-8E4C-D39F-C235DF51CA0B}"/>
          </ac:spMkLst>
        </pc:spChg>
      </pc:sldChg>
      <pc:sldChg chg="modSp new mod">
        <pc:chgData name="Leonardo Teca" userId="8d8ba05274c3f737" providerId="LiveId" clId="{FAC50D10-361F-4185-BE88-92EB4993C16B}" dt="2023-04-03T07:35:42.130" v="6253" actId="20577"/>
        <pc:sldMkLst>
          <pc:docMk/>
          <pc:sldMk cId="3631194660" sldId="270"/>
        </pc:sldMkLst>
        <pc:spChg chg="mod">
          <ac:chgData name="Leonardo Teca" userId="8d8ba05274c3f737" providerId="LiveId" clId="{FAC50D10-361F-4185-BE88-92EB4993C16B}" dt="2023-04-03T07:30:52.536" v="5828" actId="122"/>
          <ac:spMkLst>
            <pc:docMk/>
            <pc:sldMk cId="3631194660" sldId="270"/>
            <ac:spMk id="2" creationId="{6F16A9E4-A52A-D309-EB89-116488AD6634}"/>
          </ac:spMkLst>
        </pc:spChg>
        <pc:spChg chg="mod">
          <ac:chgData name="Leonardo Teca" userId="8d8ba05274c3f737" providerId="LiveId" clId="{FAC50D10-361F-4185-BE88-92EB4993C16B}" dt="2023-04-03T07:35:42.130" v="6253" actId="20577"/>
          <ac:spMkLst>
            <pc:docMk/>
            <pc:sldMk cId="3631194660" sldId="270"/>
            <ac:spMk id="3" creationId="{4703AA40-B4E4-EFE1-E6AC-F5506F9CE967}"/>
          </ac:spMkLst>
        </pc:spChg>
      </pc:sldChg>
      <pc:sldChg chg="modSp new mod">
        <pc:chgData name="Leonardo Teca" userId="8d8ba05274c3f737" providerId="LiveId" clId="{FAC50D10-361F-4185-BE88-92EB4993C16B}" dt="2023-04-03T07:38:48.427" v="6500" actId="20577"/>
        <pc:sldMkLst>
          <pc:docMk/>
          <pc:sldMk cId="2806971978" sldId="271"/>
        </pc:sldMkLst>
        <pc:spChg chg="mod">
          <ac:chgData name="Leonardo Teca" userId="8d8ba05274c3f737" providerId="LiveId" clId="{FAC50D10-361F-4185-BE88-92EB4993C16B}" dt="2023-04-03T07:36:24.087" v="6292" actId="20577"/>
          <ac:spMkLst>
            <pc:docMk/>
            <pc:sldMk cId="2806971978" sldId="271"/>
            <ac:spMk id="2" creationId="{2A86DB82-E15B-AE5F-62F7-EBF83DC344B8}"/>
          </ac:spMkLst>
        </pc:spChg>
        <pc:spChg chg="mod">
          <ac:chgData name="Leonardo Teca" userId="8d8ba05274c3f737" providerId="LiveId" clId="{FAC50D10-361F-4185-BE88-92EB4993C16B}" dt="2023-04-03T07:38:48.427" v="6500" actId="20577"/>
          <ac:spMkLst>
            <pc:docMk/>
            <pc:sldMk cId="2806971978" sldId="271"/>
            <ac:spMk id="3" creationId="{B43DA657-29B1-8D5F-E52B-1CAE350C95EB}"/>
          </ac:spMkLst>
        </pc:spChg>
      </pc:sldChg>
      <pc:sldMasterChg chg="setBg">
        <pc:chgData name="Leonardo Teca" userId="8d8ba05274c3f737" providerId="LiveId" clId="{FAC50D10-361F-4185-BE88-92EB4993C16B}" dt="2023-04-02T21:28:00.925" v="112"/>
        <pc:sldMasterMkLst>
          <pc:docMk/>
          <pc:sldMasterMk cId="2385704363" sldId="2147483648"/>
        </pc:sldMasterMkLst>
      </pc:sldMasterChg>
    </pc:docChg>
  </pc:docChgLst>
  <pc:docChgLst>
    <pc:chgData name="Leonardo Teca" userId="8d8ba05274c3f737" providerId="LiveId" clId="{52A37B8B-7A7B-4AB1-9C65-D19E0AA12921}"/>
    <pc:docChg chg="modSld">
      <pc:chgData name="Leonardo Teca" userId="8d8ba05274c3f737" providerId="LiveId" clId="{52A37B8B-7A7B-4AB1-9C65-D19E0AA12921}" dt="2023-05-12T08:16:55.798" v="53" actId="6549"/>
      <pc:docMkLst>
        <pc:docMk/>
      </pc:docMkLst>
      <pc:sldChg chg="modSp mod">
        <pc:chgData name="Leonardo Teca" userId="8d8ba05274c3f737" providerId="LiveId" clId="{52A37B8B-7A7B-4AB1-9C65-D19E0AA12921}" dt="2023-05-12T08:16:55.798" v="53" actId="6549"/>
        <pc:sldMkLst>
          <pc:docMk/>
          <pc:sldMk cId="4117169191" sldId="260"/>
        </pc:sldMkLst>
        <pc:spChg chg="mod">
          <ac:chgData name="Leonardo Teca" userId="8d8ba05274c3f737" providerId="LiveId" clId="{52A37B8B-7A7B-4AB1-9C65-D19E0AA12921}" dt="2023-05-12T08:16:55.798" v="53" actId="6549"/>
          <ac:spMkLst>
            <pc:docMk/>
            <pc:sldMk cId="4117169191" sldId="260"/>
            <ac:spMk id="3" creationId="{49552907-14E4-7DA2-1701-2069672026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43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94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08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8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50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50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74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64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09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99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46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72246-D92C-4423-9DA3-50CACDC30AF0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35BF-7468-4C59-B09C-984B17136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1813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B85D2-9C9D-CC91-AD0B-74DF58C46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Původní africká náboženství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2EC41A-7E08-93B3-5D02-516C7C5D6B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Komplexnost Afriky</a:t>
            </a:r>
          </a:p>
        </p:txBody>
      </p:sp>
    </p:spTree>
    <p:extLst>
      <p:ext uri="{BB962C8B-B14F-4D97-AF65-F5344CB8AC3E}">
        <p14:creationId xmlns:p14="http://schemas.microsoft.com/office/powerpoint/2010/main" val="191921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70F52-8BD7-2656-679A-E7D57C082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Náboženské rozdělení Afriky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09269-DEA3-D641-81BA-DC3523D3F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Severní Afrika je převážně islámská, černá Afrika je převážně křesťanská. Ale v celém kontinentu najdeme i původní africká náboženství, nebo synkretismus místních a euroasijských náboženství.</a:t>
            </a:r>
          </a:p>
          <a:p>
            <a:pPr marL="0" indent="0">
              <a:buNone/>
            </a:pPr>
            <a:r>
              <a:rPr lang="cs-CZ" dirty="0"/>
              <a:t>V berberských národech je známý kult posedlosti, jejíž hlavní postavou je marabut. Ten je schopen přijmout duchovní sílu (</a:t>
            </a:r>
            <a:r>
              <a:rPr lang="cs-CZ" dirty="0" err="1"/>
              <a:t>baraka</a:t>
            </a:r>
            <a:r>
              <a:rPr lang="cs-CZ" dirty="0"/>
              <a:t>). Marabut v berberském islámu je duchovním vůdcem. Věřící ho považuji za svatého muže. Jeho autorita je srovnatelná s autoritou. Putuje, věnuje se jenom duchovnímu životu, žije z almužny.</a:t>
            </a:r>
          </a:p>
        </p:txBody>
      </p:sp>
    </p:spTree>
    <p:extLst>
      <p:ext uri="{BB962C8B-B14F-4D97-AF65-F5344CB8AC3E}">
        <p14:creationId xmlns:p14="http://schemas.microsoft.com/office/powerpoint/2010/main" val="45045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0FBDE-B786-C881-80DA-BAF95C8EF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Náboženská rozmanitost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82CCA-540A-756A-C96B-435D6A32C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Většina Afričanů se hlásí k křesťanství nebo islámu, ale v mnoha případech africké křesťanství a africký islám tvoří synkretismus s místními náboženskými zvyky. Vedle toho najdeme i čisté africké formy náboženství jako u </a:t>
            </a:r>
            <a:r>
              <a:rPr lang="cs-CZ" dirty="0" err="1"/>
              <a:t>Bambarů</a:t>
            </a:r>
            <a:r>
              <a:rPr lang="cs-CZ" dirty="0"/>
              <a:t> a </a:t>
            </a:r>
            <a:r>
              <a:rPr lang="cs-CZ" dirty="0" err="1"/>
              <a:t>Jorubů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K náboženství </a:t>
            </a:r>
            <a:r>
              <a:rPr lang="cs-CZ" dirty="0" err="1"/>
              <a:t>Jorubů</a:t>
            </a:r>
            <a:r>
              <a:rPr lang="cs-CZ" dirty="0"/>
              <a:t> se hlásí přes 12 mil. stoupenců, a je tak největším čistým africkým náboženstvím. Je rozšířené v Nigerii a Beninu.</a:t>
            </a:r>
          </a:p>
        </p:txBody>
      </p:sp>
    </p:spTree>
    <p:extLst>
      <p:ext uri="{BB962C8B-B14F-4D97-AF65-F5344CB8AC3E}">
        <p14:creationId xmlns:p14="http://schemas.microsoft.com/office/powerpoint/2010/main" val="223736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1AEB4-C3EE-914E-447D-3B3EA4B2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Náboženství </a:t>
            </a:r>
            <a:r>
              <a:rPr lang="cs-CZ" dirty="0" err="1">
                <a:solidFill>
                  <a:srgbClr val="FF0000"/>
                </a:solidFill>
              </a:rPr>
              <a:t>Jorubů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C81D7-1EC5-E2B7-5B59-93172BEAD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 počátku minulého století ovládalo společenství </a:t>
            </a:r>
            <a:r>
              <a:rPr lang="cs-CZ" dirty="0" err="1"/>
              <a:t>Jorubů</a:t>
            </a:r>
            <a:r>
              <a:rPr lang="cs-CZ" dirty="0"/>
              <a:t> tajemné bratrstvo  (</a:t>
            </a:r>
            <a:r>
              <a:rPr lang="cs-CZ" dirty="0" err="1"/>
              <a:t>ořišové</a:t>
            </a:r>
            <a:r>
              <a:rPr lang="cs-CZ" dirty="0"/>
              <a:t>), které jmenovalo nejvyššího představitele společenství – krále. Ten, jelikož sám nepatřil k tajemnému bratrstvu, do svého zvolení nic netušil. Členové bratrstva mluvili tajemným jazykem, kterému běžní </a:t>
            </a:r>
            <a:r>
              <a:rPr lang="cs-CZ" dirty="0" err="1"/>
              <a:t>Jorubové</a:t>
            </a:r>
            <a:r>
              <a:rPr lang="cs-CZ" dirty="0"/>
              <a:t> nerozuměli. K bratrstvu patří i bohové, kteří mají na starosti konkrétní oblast lidského života. Např. </a:t>
            </a:r>
            <a:r>
              <a:rPr lang="cs-CZ" dirty="0" err="1"/>
              <a:t>Ogún</a:t>
            </a:r>
            <a:r>
              <a:rPr lang="cs-CZ" dirty="0"/>
              <a:t> j bohem války a patronem kovářů. </a:t>
            </a:r>
          </a:p>
          <a:p>
            <a:pPr marL="0" indent="0">
              <a:buNone/>
            </a:pPr>
            <a:r>
              <a:rPr lang="cs-CZ" dirty="0"/>
              <a:t>V tomto, stejně jako v jiných formách afrických náboženství nelze oddělit náboženskou praxi od každodenního života. Jako u většiny afrických náboženství.</a:t>
            </a:r>
          </a:p>
        </p:txBody>
      </p:sp>
    </p:spTree>
    <p:extLst>
      <p:ext uri="{BB962C8B-B14F-4D97-AF65-F5344CB8AC3E}">
        <p14:creationId xmlns:p14="http://schemas.microsoft.com/office/powerpoint/2010/main" val="3878520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D71D09-4540-13ED-D324-660A2D0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Náboženství </a:t>
            </a:r>
            <a:r>
              <a:rPr lang="cs-CZ" dirty="0" err="1">
                <a:solidFill>
                  <a:srgbClr val="FF0000"/>
                </a:solidFill>
              </a:rPr>
              <a:t>Jorubů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2A8FFE-78AD-2AC7-6E75-689BAEC7E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tomto, stejně jako v jiných formách afrických náboženství nelze oddělit náboženskou praxi od každodenního života.</a:t>
            </a:r>
          </a:p>
          <a:p>
            <a:pPr marL="0" indent="0">
              <a:buNone/>
            </a:pPr>
            <a:r>
              <a:rPr lang="cs-CZ" dirty="0"/>
              <a:t>Král má božskou moc a podléhá jen bohům. Některé náboženské obřady nelze vykonat bez přítomnosti krále.</a:t>
            </a:r>
          </a:p>
          <a:p>
            <a:pPr marL="0" indent="0">
              <a:buNone/>
            </a:pPr>
            <a:r>
              <a:rPr lang="cs-CZ" dirty="0" err="1"/>
              <a:t>Orunmila</a:t>
            </a:r>
            <a:r>
              <a:rPr lang="cs-CZ" dirty="0"/>
              <a:t> je bohem věštění. </a:t>
            </a:r>
            <a:r>
              <a:rPr lang="cs-CZ" dirty="0" err="1"/>
              <a:t>Jorubové</a:t>
            </a:r>
            <a:r>
              <a:rPr lang="cs-CZ" dirty="0"/>
              <a:t> vyhledávají její pomoc. Ptají se jí na rady. </a:t>
            </a:r>
            <a:r>
              <a:rPr lang="cs-CZ" dirty="0" err="1"/>
              <a:t>Ollogun</a:t>
            </a:r>
            <a:r>
              <a:rPr lang="cs-CZ" dirty="0"/>
              <a:t> je léčitelem, umí určit diagnostiku a navrhnout správné léky a léčebný postup. Kdo ale dává lékům sílu, aby léčily, je sám bůh.</a:t>
            </a:r>
          </a:p>
        </p:txBody>
      </p:sp>
    </p:spTree>
    <p:extLst>
      <p:ext uri="{BB962C8B-B14F-4D97-AF65-F5344CB8AC3E}">
        <p14:creationId xmlns:p14="http://schemas.microsoft.com/office/powerpoint/2010/main" val="4127825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04AE5-6940-9BB4-6450-A01F3D1A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Náboženství </a:t>
            </a:r>
            <a:r>
              <a:rPr lang="cs-CZ" dirty="0" err="1">
                <a:solidFill>
                  <a:srgbClr val="FF0000"/>
                </a:solidFill>
              </a:rPr>
              <a:t>Jorubů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C8DED-5BD9-8E4C-D39F-C235DF51C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Obatala</a:t>
            </a:r>
            <a:r>
              <a:rPr lang="cs-CZ" dirty="0"/>
              <a:t> je bohem stvořitelem. Vytváří embryo., ale ducha mu vdechuje jiný bůh, </a:t>
            </a:r>
            <a:r>
              <a:rPr lang="cs-CZ" dirty="0" err="1"/>
              <a:t>Olodumare</a:t>
            </a:r>
            <a:r>
              <a:rPr lang="cs-CZ" dirty="0"/>
              <a:t>. Po smrti se složky člověka, tělo i duše vrací zpět k </a:t>
            </a:r>
            <a:r>
              <a:rPr lang="cs-CZ" dirty="0" err="1"/>
              <a:t>Orišům</a:t>
            </a:r>
            <a:r>
              <a:rPr lang="cs-CZ" dirty="0"/>
              <a:t>, a ti je skrze novorozence vrací zpět do běhu.</a:t>
            </a:r>
          </a:p>
          <a:p>
            <a:pPr marL="0" indent="0">
              <a:buNone/>
            </a:pPr>
            <a:r>
              <a:rPr lang="cs-CZ" dirty="0"/>
              <a:t>Existují i bohové s neblahým posláním jako např. bohyně </a:t>
            </a:r>
            <a:r>
              <a:rPr lang="cs-CZ" dirty="0" err="1"/>
              <a:t>Osun</a:t>
            </a:r>
            <a:r>
              <a:rPr lang="cs-CZ" dirty="0"/>
              <a:t>, která je původcem rozvodů a skandálů. Vynalezla magické umění. A je považována za čarodějnici. Těch je v kultuře </a:t>
            </a:r>
            <a:r>
              <a:rPr lang="cs-CZ" dirty="0" err="1"/>
              <a:t>Jorubů</a:t>
            </a:r>
            <a:r>
              <a:rPr lang="cs-CZ" dirty="0"/>
              <a:t> také hodně. </a:t>
            </a:r>
          </a:p>
        </p:txBody>
      </p:sp>
    </p:spTree>
    <p:extLst>
      <p:ext uri="{BB962C8B-B14F-4D97-AF65-F5344CB8AC3E}">
        <p14:creationId xmlns:p14="http://schemas.microsoft.com/office/powerpoint/2010/main" val="3674816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6A9E4-A52A-D309-EB89-116488AD6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Náboženství </a:t>
            </a:r>
            <a:r>
              <a:rPr lang="cs-CZ" dirty="0" err="1">
                <a:solidFill>
                  <a:srgbClr val="FF0000"/>
                </a:solidFill>
              </a:rPr>
              <a:t>Jorubů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3AA40-B4E4-EFE1-E6AC-F5506F9C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Dvojčata mají zvláštní postavení. Jejich narození vyvolává dilema. Pro </a:t>
            </a:r>
            <a:r>
              <a:rPr lang="cs-CZ" dirty="0" err="1"/>
              <a:t>Joruby</a:t>
            </a:r>
            <a:r>
              <a:rPr lang="cs-CZ" dirty="0"/>
              <a:t> narození dvojčat porušuje rovnováhu světa. Je nutné obě odstranit, nebo aspoň jedno z dvojčat, nebo jim přiznat zvláštní postavení a úctu.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dávných časech se to řešilo odstraněním, tj. nemilosrdným usmrcení jednoho nebo obou dvojčat. V současnosti – prý po intervenci nějaké věštby volí zvláštní postavení dvojčat. </a:t>
            </a:r>
          </a:p>
        </p:txBody>
      </p:sp>
    </p:spTree>
    <p:extLst>
      <p:ext uri="{BB962C8B-B14F-4D97-AF65-F5344CB8AC3E}">
        <p14:creationId xmlns:p14="http://schemas.microsoft.com/office/powerpoint/2010/main" val="3631194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6DB82-E15B-AE5F-62F7-EBF83DC34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Náboženství </a:t>
            </a:r>
            <a:r>
              <a:rPr lang="cs-CZ" dirty="0" err="1">
                <a:solidFill>
                  <a:srgbClr val="FF0000"/>
                </a:solidFill>
              </a:rPr>
              <a:t>Jorubu</a:t>
            </a:r>
            <a:r>
              <a:rPr lang="cs-CZ" dirty="0">
                <a:solidFill>
                  <a:srgbClr val="FF0000"/>
                </a:solidFill>
              </a:rPr>
              <a:t> – prvek animismu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3DA657-29B1-8D5F-E52B-1CAE350C9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Existuje nesmrtelnost ducha, který se vrací na zemi, zmocní se tanečníka </a:t>
            </a:r>
            <a:r>
              <a:rPr lang="cs-CZ" dirty="0" err="1"/>
              <a:t>Egunguma</a:t>
            </a:r>
            <a:r>
              <a:rPr lang="cs-CZ" dirty="0"/>
              <a:t>. Tanec </a:t>
            </a:r>
            <a:r>
              <a:rPr lang="cs-CZ" dirty="0" err="1"/>
              <a:t>Gélédé</a:t>
            </a:r>
            <a:r>
              <a:rPr lang="cs-CZ" dirty="0"/>
              <a:t> se praktikuje, když se dává hold ženským zemřelým. Tanečník při tom tlumočí přání zemřelých živým. </a:t>
            </a:r>
          </a:p>
        </p:txBody>
      </p:sp>
    </p:spTree>
    <p:extLst>
      <p:ext uri="{BB962C8B-B14F-4D97-AF65-F5344CB8AC3E}">
        <p14:creationId xmlns:p14="http://schemas.microsoft.com/office/powerpoint/2010/main" val="280697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372529-01DB-155A-5C62-68B34B0D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1220919"/>
            <a:ext cx="542578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Jak uchopit Afriku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Block Arc 55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7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1BDD5-BD44-D0F0-0ACA-E6856310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Úvodní poznámky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70116-C972-F08A-2DC5-D31DA6D36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Komplexnost a rozmanitost Afriky je dána již jejím rozložením. Afrika, i když je třetím největším kontinentem, je jediným, který se nachází zároveň ve všech čtyřech polokoulích, tj. v severní a jižní, v západní a východní polokouli.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Panuje shoda, že se člověk vyvinul  v Africe, díky objevům nejranějších hominidů se stářím 7 mil. let. A nejstarší </a:t>
            </a:r>
            <a:r>
              <a:rPr lang="cs-CZ" dirty="0" err="1"/>
              <a:t>homosapiens</a:t>
            </a:r>
            <a:r>
              <a:rPr lang="cs-CZ" dirty="0"/>
              <a:t> byl objeven v dnešní Etiopií, jeho stáří je odhadováno na 200 000 let.</a:t>
            </a:r>
          </a:p>
        </p:txBody>
      </p:sp>
    </p:spTree>
    <p:extLst>
      <p:ext uri="{BB962C8B-B14F-4D97-AF65-F5344CB8AC3E}">
        <p14:creationId xmlns:p14="http://schemas.microsoft.com/office/powerpoint/2010/main" val="210889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A80A0-88D7-085B-984C-8C45C0EC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Úvodní poznámky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130F72-357B-B401-2EAF-4A74F6967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Rozloha Afriky je 30368 Km2, žije zde zhruba jedna osmina světové populace. Afrika s průměrným věkem obyvatel zhruba 20 let je nejmladším kontinentem. Světový věkový průměr je přibližně 30 let.</a:t>
            </a:r>
          </a:p>
          <a:p>
            <a:pPr marL="0" indent="0">
              <a:buNone/>
            </a:pPr>
            <a:r>
              <a:rPr lang="cs-CZ" dirty="0"/>
              <a:t>Najdeme v Africe země s obyvateli převážně tmavé pletí, a země s obyvateli převážně světlé pletí. Afrika je také plná pralesů, savan i pouští, pestrou saunu a pestré podnebí.</a:t>
            </a:r>
          </a:p>
        </p:txBody>
      </p:sp>
    </p:spTree>
    <p:extLst>
      <p:ext uri="{BB962C8B-B14F-4D97-AF65-F5344CB8AC3E}">
        <p14:creationId xmlns:p14="http://schemas.microsoft.com/office/powerpoint/2010/main" val="205945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D5723-D7E8-F9B9-568F-6BA89C9E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Africké národy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2907-14E4-7DA2-1701-206967202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Africe je 55 států. Kolik je tam národů?</a:t>
            </a:r>
          </a:p>
          <a:p>
            <a:pPr marL="0" indent="0">
              <a:buNone/>
            </a:pPr>
            <a:r>
              <a:rPr lang="cs-CZ" dirty="0"/>
              <a:t>Pojem národ je podle mě velmi problematický, pokud mluvíme o Africe.</a:t>
            </a:r>
          </a:p>
          <a:p>
            <a:pPr marL="0" indent="0">
              <a:buNone/>
            </a:pPr>
            <a:r>
              <a:rPr lang="cs-CZ" dirty="0"/>
              <a:t>Charakteristické rysy národa jsou jazyk, kultura, dějiny, náboženství, území a hospodářství. Téměř v každém africkém státě najdeme lidi různých jazyků, kultur, náboženství a hospodářských zvyků.</a:t>
            </a:r>
          </a:p>
          <a:p>
            <a:pPr marL="0" indent="0">
              <a:buNone/>
            </a:pPr>
            <a:r>
              <a:rPr lang="cs-CZ" dirty="0"/>
              <a:t>Africký „národ“ je útvarem politickým než jazykově kulturním. Poj</a:t>
            </a:r>
            <a:r>
              <a:rPr lang="pt-PT" dirty="0"/>
              <a:t>em</a:t>
            </a:r>
            <a:r>
              <a:rPr lang="cs-CZ" dirty="0"/>
              <a:t> angolský stát </a:t>
            </a:r>
            <a:r>
              <a:rPr lang="cs-CZ"/>
              <a:t>chápu jako </a:t>
            </a:r>
            <a:r>
              <a:rPr lang="cs-CZ" dirty="0"/>
              <a:t>politický útvar. Ale pojem angolský národ mi zní jako umělý.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6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25ACB-6364-37EF-9F15-005C7AC5E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Rozdělení Afriky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F9BAAC2-2A85-B90E-EDB8-F0081149A2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075" y="1741268"/>
            <a:ext cx="4832726" cy="4942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32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F7BC7-6C3E-FD60-D3CE-6BE6FE1E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Rozdělení Afriky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90924A-06D8-7FB2-DC25-687D847AF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Odborníci říkají, že je v Africe přes 800 jazyků, které tvoří různé lingvistické skupiny a podskupiny.</a:t>
            </a:r>
          </a:p>
          <a:p>
            <a:pPr marL="0" indent="0">
              <a:buNone/>
            </a:pPr>
            <a:r>
              <a:rPr lang="cs-CZ" dirty="0"/>
              <a:t>Kromě rozdělení, které jsme viděli na mapě, často se mluví také o severní Africe a o subsaharské Africe, nebo také o černé Africe.</a:t>
            </a:r>
          </a:p>
          <a:p>
            <a:pPr marL="0" indent="0">
              <a:buNone/>
            </a:pPr>
            <a:r>
              <a:rPr lang="cs-CZ" dirty="0"/>
              <a:t>Existuje ještě jedno kritérium rozdělení Afriky, o kterém se méně mluví, přesto že pro pochopení Afriky je asi nejdůležitějším kritériem. Jde o lingvistické kritérium, tj. rozdělení Afriky podle jazykových skupin a podskupin. Navrhl ho americký antropolog polského původu Joseph Harold </a:t>
            </a:r>
            <a:r>
              <a:rPr lang="cs-CZ" dirty="0" err="1"/>
              <a:t>Greenberg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78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62107-4B4D-00F7-F3B7-09CC4E580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Rozdělení Afriky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0E3C21-CF5C-3570-080F-718275D85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Greenberg</a:t>
            </a:r>
            <a:r>
              <a:rPr lang="cs-CZ" dirty="0"/>
              <a:t> navrhl čtyři skupiny afrických jazyků. První a největší je </a:t>
            </a:r>
            <a:r>
              <a:rPr lang="cs-CZ" dirty="0" err="1"/>
              <a:t>nigero</a:t>
            </a:r>
            <a:r>
              <a:rPr lang="cs-CZ" dirty="0"/>
              <a:t>-konžská rodina, druhá afro-</a:t>
            </a:r>
            <a:r>
              <a:rPr lang="cs-CZ" dirty="0" err="1"/>
              <a:t>asiatická</a:t>
            </a:r>
            <a:r>
              <a:rPr lang="cs-CZ" dirty="0"/>
              <a:t>, následují </a:t>
            </a:r>
            <a:r>
              <a:rPr lang="cs-CZ" dirty="0" err="1"/>
              <a:t>nilo</a:t>
            </a:r>
            <a:r>
              <a:rPr lang="cs-CZ" dirty="0"/>
              <a:t>-saharská a </a:t>
            </a:r>
            <a:r>
              <a:rPr lang="cs-CZ" dirty="0" err="1"/>
              <a:t>koisanská</a:t>
            </a:r>
            <a:r>
              <a:rPr lang="cs-CZ" dirty="0"/>
              <a:t> rodina afrických jazyků.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8431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DB5AD-2995-40C6-4C8F-B0BA2CFAF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Jazykové rozdělení Afriky</a:t>
            </a:r>
          </a:p>
        </p:txBody>
      </p:sp>
      <p:pic>
        <p:nvPicPr>
          <p:cNvPr id="2050" name="Picture 2" descr="Nigerokonžské jazyky – Wikipedie">
            <a:extLst>
              <a:ext uri="{FF2B5EF4-FFF2-40B4-BE49-F238E27FC236}">
                <a16:creationId xmlns:a16="http://schemas.microsoft.com/office/drawing/2014/main" id="{515FD334-9B75-3499-3CC7-D8CD96FA96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402764"/>
            <a:ext cx="4811486" cy="526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9859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380</TotalTime>
  <Words>904</Words>
  <Application>Microsoft Office PowerPoint</Application>
  <PresentationFormat>Širokoúhlá obrazovka</PresentationFormat>
  <Paragraphs>55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Původní africká náboženství</vt:lpstr>
      <vt:lpstr>Jak uchopit Afriku</vt:lpstr>
      <vt:lpstr>Úvodní poznámky</vt:lpstr>
      <vt:lpstr>Úvodní poznámky</vt:lpstr>
      <vt:lpstr>Africké národy</vt:lpstr>
      <vt:lpstr>Rozdělení Afriky</vt:lpstr>
      <vt:lpstr>Rozdělení Afriky</vt:lpstr>
      <vt:lpstr>Rozdělení Afriky</vt:lpstr>
      <vt:lpstr>Jazykové rozdělení Afriky</vt:lpstr>
      <vt:lpstr>Náboženské rozdělení Afriky</vt:lpstr>
      <vt:lpstr>Náboženská rozmanitost</vt:lpstr>
      <vt:lpstr>Náboženství Jorubů</vt:lpstr>
      <vt:lpstr>Náboženství Jorubů</vt:lpstr>
      <vt:lpstr>Náboženství Jorubů</vt:lpstr>
      <vt:lpstr>Náboženství Jorubů</vt:lpstr>
      <vt:lpstr>Náboženství Jorubu – prvek animismu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Původní africká náboženství</dc:title>
  <dc:creator>Leonardo Teca</dc:creator>
  <cp:lastModifiedBy>Leonardo Teca</cp:lastModifiedBy>
  <cp:revision>1</cp:revision>
  <dcterms:created xsi:type="dcterms:W3CDTF">2023-04-02T21:24:22Z</dcterms:created>
  <dcterms:modified xsi:type="dcterms:W3CDTF">2023-05-12T08:16:58Z</dcterms:modified>
</cp:coreProperties>
</file>