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0E1371-D37A-46BD-8FD1-94ABDB0E554B}" v="2" dt="2023-05-12T08:41:02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o Teca" userId="8d8ba05274c3f737" providerId="LiveId" clId="{F921B6AA-1EA9-4741-A72A-A638E78D060F}"/>
    <pc:docChg chg="undo custSel addSld modSld sldOrd">
      <pc:chgData name="Leonardo Teca" userId="8d8ba05274c3f737" providerId="LiveId" clId="{F921B6AA-1EA9-4741-A72A-A638E78D060F}" dt="2023-03-20T09:04:38.302" v="5695" actId="113"/>
      <pc:docMkLst>
        <pc:docMk/>
      </pc:docMkLst>
      <pc:sldChg chg="modSp new mod">
        <pc:chgData name="Leonardo Teca" userId="8d8ba05274c3f737" providerId="LiveId" clId="{F921B6AA-1EA9-4741-A72A-A638E78D060F}" dt="2023-03-20T09:04:38.302" v="5695" actId="113"/>
        <pc:sldMkLst>
          <pc:docMk/>
          <pc:sldMk cId="913692858" sldId="256"/>
        </pc:sldMkLst>
        <pc:spChg chg="mod">
          <ac:chgData name="Leonardo Teca" userId="8d8ba05274c3f737" providerId="LiveId" clId="{F921B6AA-1EA9-4741-A72A-A638E78D060F}" dt="2023-03-20T09:04:38.302" v="5695" actId="113"/>
          <ac:spMkLst>
            <pc:docMk/>
            <pc:sldMk cId="913692858" sldId="256"/>
            <ac:spMk id="2" creationId="{81B72C11-9238-0FBE-5A0B-24C5C6AF6C7B}"/>
          </ac:spMkLst>
        </pc:spChg>
      </pc:sldChg>
      <pc:sldChg chg="modSp new mod">
        <pc:chgData name="Leonardo Teca" userId="8d8ba05274c3f737" providerId="LiveId" clId="{F921B6AA-1EA9-4741-A72A-A638E78D060F}" dt="2023-03-19T19:32:01.331" v="186" actId="6549"/>
        <pc:sldMkLst>
          <pc:docMk/>
          <pc:sldMk cId="3313142610" sldId="257"/>
        </pc:sldMkLst>
        <pc:spChg chg="mod">
          <ac:chgData name="Leonardo Teca" userId="8d8ba05274c3f737" providerId="LiveId" clId="{F921B6AA-1EA9-4741-A72A-A638E78D060F}" dt="2023-03-19T19:29:22.243" v="67" actId="122"/>
          <ac:spMkLst>
            <pc:docMk/>
            <pc:sldMk cId="3313142610" sldId="257"/>
            <ac:spMk id="2" creationId="{7B469003-8160-2AD9-C5D0-32572E128594}"/>
          </ac:spMkLst>
        </pc:spChg>
        <pc:spChg chg="mod">
          <ac:chgData name="Leonardo Teca" userId="8d8ba05274c3f737" providerId="LiveId" clId="{F921B6AA-1EA9-4741-A72A-A638E78D060F}" dt="2023-03-19T19:32:01.331" v="186" actId="6549"/>
          <ac:spMkLst>
            <pc:docMk/>
            <pc:sldMk cId="3313142610" sldId="257"/>
            <ac:spMk id="3" creationId="{0E9C32E7-1E44-3B2B-A8EA-1EB8E048D2FF}"/>
          </ac:spMkLst>
        </pc:spChg>
      </pc:sldChg>
      <pc:sldChg chg="modSp new mod">
        <pc:chgData name="Leonardo Teca" userId="8d8ba05274c3f737" providerId="LiveId" clId="{F921B6AA-1EA9-4741-A72A-A638E78D060F}" dt="2023-03-19T19:54:58.509" v="219" actId="20577"/>
        <pc:sldMkLst>
          <pc:docMk/>
          <pc:sldMk cId="3031982110" sldId="258"/>
        </pc:sldMkLst>
        <pc:spChg chg="mod">
          <ac:chgData name="Leonardo Teca" userId="8d8ba05274c3f737" providerId="LiveId" clId="{F921B6AA-1EA9-4741-A72A-A638E78D060F}" dt="2023-03-19T19:54:58.509" v="219" actId="20577"/>
          <ac:spMkLst>
            <pc:docMk/>
            <pc:sldMk cId="3031982110" sldId="258"/>
            <ac:spMk id="2" creationId="{661BAC60-CCD7-5578-FFCE-909E77A0083D}"/>
          </ac:spMkLst>
        </pc:spChg>
        <pc:spChg chg="mod">
          <ac:chgData name="Leonardo Teca" userId="8d8ba05274c3f737" providerId="LiveId" clId="{F921B6AA-1EA9-4741-A72A-A638E78D060F}" dt="2023-03-19T19:53:49.255" v="213" actId="5793"/>
          <ac:spMkLst>
            <pc:docMk/>
            <pc:sldMk cId="3031982110" sldId="258"/>
            <ac:spMk id="3" creationId="{0706DAD8-9A6F-BC64-6DF2-C20CACDDAA09}"/>
          </ac:spMkLst>
        </pc:spChg>
      </pc:sldChg>
      <pc:sldChg chg="modSp new mod">
        <pc:chgData name="Leonardo Teca" userId="8d8ba05274c3f737" providerId="LiveId" clId="{F921B6AA-1EA9-4741-A72A-A638E78D060F}" dt="2023-03-19T20:04:30.448" v="303" actId="20577"/>
        <pc:sldMkLst>
          <pc:docMk/>
          <pc:sldMk cId="375395608" sldId="259"/>
        </pc:sldMkLst>
        <pc:spChg chg="mod">
          <ac:chgData name="Leonardo Teca" userId="8d8ba05274c3f737" providerId="LiveId" clId="{F921B6AA-1EA9-4741-A72A-A638E78D060F}" dt="2023-03-19T20:04:30.448" v="303" actId="20577"/>
          <ac:spMkLst>
            <pc:docMk/>
            <pc:sldMk cId="375395608" sldId="259"/>
            <ac:spMk id="2" creationId="{FD2BD31D-812E-AE5D-0251-BCD740AA4917}"/>
          </ac:spMkLst>
        </pc:spChg>
        <pc:spChg chg="mod">
          <ac:chgData name="Leonardo Teca" userId="8d8ba05274c3f737" providerId="LiveId" clId="{F921B6AA-1EA9-4741-A72A-A638E78D060F}" dt="2023-03-19T20:01:03.347" v="246" actId="20577"/>
          <ac:spMkLst>
            <pc:docMk/>
            <pc:sldMk cId="375395608" sldId="259"/>
            <ac:spMk id="3" creationId="{E6D3BD71-6434-D4F5-C718-13870839364F}"/>
          </ac:spMkLst>
        </pc:spChg>
      </pc:sldChg>
      <pc:sldChg chg="modSp new mod">
        <pc:chgData name="Leonardo Teca" userId="8d8ba05274c3f737" providerId="LiveId" clId="{F921B6AA-1EA9-4741-A72A-A638E78D060F}" dt="2023-03-19T20:04:09.802" v="296" actId="20577"/>
        <pc:sldMkLst>
          <pc:docMk/>
          <pc:sldMk cId="4001528222" sldId="260"/>
        </pc:sldMkLst>
        <pc:spChg chg="mod">
          <ac:chgData name="Leonardo Teca" userId="8d8ba05274c3f737" providerId="LiveId" clId="{F921B6AA-1EA9-4741-A72A-A638E78D060F}" dt="2023-03-19T20:04:09.802" v="296" actId="20577"/>
          <ac:spMkLst>
            <pc:docMk/>
            <pc:sldMk cId="4001528222" sldId="260"/>
            <ac:spMk id="2" creationId="{58A37A1D-D56E-191B-D93F-3DC5EDB0467F}"/>
          </ac:spMkLst>
        </pc:spChg>
        <pc:spChg chg="mod">
          <ac:chgData name="Leonardo Teca" userId="8d8ba05274c3f737" providerId="LiveId" clId="{F921B6AA-1EA9-4741-A72A-A638E78D060F}" dt="2023-03-19T20:03:38.159" v="289" actId="20577"/>
          <ac:spMkLst>
            <pc:docMk/>
            <pc:sldMk cId="4001528222" sldId="260"/>
            <ac:spMk id="3" creationId="{1500C439-A1DF-FE8C-2D8D-29B341A0C844}"/>
          </ac:spMkLst>
        </pc:spChg>
      </pc:sldChg>
      <pc:sldChg chg="modSp new mod">
        <pc:chgData name="Leonardo Teca" userId="8d8ba05274c3f737" providerId="LiveId" clId="{F921B6AA-1EA9-4741-A72A-A638E78D060F}" dt="2023-03-20T07:24:28.093" v="3906" actId="20577"/>
        <pc:sldMkLst>
          <pc:docMk/>
          <pc:sldMk cId="1619915202" sldId="261"/>
        </pc:sldMkLst>
        <pc:spChg chg="mod">
          <ac:chgData name="Leonardo Teca" userId="8d8ba05274c3f737" providerId="LiveId" clId="{F921B6AA-1EA9-4741-A72A-A638E78D060F}" dt="2023-03-19T20:48:24.509" v="321" actId="122"/>
          <ac:spMkLst>
            <pc:docMk/>
            <pc:sldMk cId="1619915202" sldId="261"/>
            <ac:spMk id="2" creationId="{A5B63B23-3591-1E84-4604-CAC01ACE0DB1}"/>
          </ac:spMkLst>
        </pc:spChg>
        <pc:spChg chg="mod">
          <ac:chgData name="Leonardo Teca" userId="8d8ba05274c3f737" providerId="LiveId" clId="{F921B6AA-1EA9-4741-A72A-A638E78D060F}" dt="2023-03-20T07:24:28.093" v="3906" actId="20577"/>
          <ac:spMkLst>
            <pc:docMk/>
            <pc:sldMk cId="1619915202" sldId="261"/>
            <ac:spMk id="3" creationId="{ACFD8A33-6163-335D-5CAD-5552CAFD642A}"/>
          </ac:spMkLst>
        </pc:spChg>
      </pc:sldChg>
      <pc:sldChg chg="modSp new mod">
        <pc:chgData name="Leonardo Teca" userId="8d8ba05274c3f737" providerId="LiveId" clId="{F921B6AA-1EA9-4741-A72A-A638E78D060F}" dt="2023-03-19T22:17:04.476" v="1554" actId="20577"/>
        <pc:sldMkLst>
          <pc:docMk/>
          <pc:sldMk cId="2781500712" sldId="262"/>
        </pc:sldMkLst>
        <pc:spChg chg="mod">
          <ac:chgData name="Leonardo Teca" userId="8d8ba05274c3f737" providerId="LiveId" clId="{F921B6AA-1EA9-4741-A72A-A638E78D060F}" dt="2023-03-19T21:36:03.860" v="1411" actId="20577"/>
          <ac:spMkLst>
            <pc:docMk/>
            <pc:sldMk cId="2781500712" sldId="262"/>
            <ac:spMk id="2" creationId="{EDFE2DD7-9DE3-ADFF-439D-94A340205738}"/>
          </ac:spMkLst>
        </pc:spChg>
        <pc:spChg chg="mod">
          <ac:chgData name="Leonardo Teca" userId="8d8ba05274c3f737" providerId="LiveId" clId="{F921B6AA-1EA9-4741-A72A-A638E78D060F}" dt="2023-03-19T22:17:04.476" v="1554" actId="20577"/>
          <ac:spMkLst>
            <pc:docMk/>
            <pc:sldMk cId="2781500712" sldId="262"/>
            <ac:spMk id="3" creationId="{8B70ED7F-9AB3-E85F-7027-B1C236ED5FA9}"/>
          </ac:spMkLst>
        </pc:spChg>
      </pc:sldChg>
      <pc:sldChg chg="modSp new mod">
        <pc:chgData name="Leonardo Teca" userId="8d8ba05274c3f737" providerId="LiveId" clId="{F921B6AA-1EA9-4741-A72A-A638E78D060F}" dt="2023-03-19T22:38:13.648" v="2065" actId="20577"/>
        <pc:sldMkLst>
          <pc:docMk/>
          <pc:sldMk cId="3946601810" sldId="263"/>
        </pc:sldMkLst>
        <pc:spChg chg="mod">
          <ac:chgData name="Leonardo Teca" userId="8d8ba05274c3f737" providerId="LiveId" clId="{F921B6AA-1EA9-4741-A72A-A638E78D060F}" dt="2023-03-19T22:24:46.679" v="1639" actId="20577"/>
          <ac:spMkLst>
            <pc:docMk/>
            <pc:sldMk cId="3946601810" sldId="263"/>
            <ac:spMk id="2" creationId="{0872EA7A-AF3F-B02B-91AD-8955E7AF96BA}"/>
          </ac:spMkLst>
        </pc:spChg>
        <pc:spChg chg="mod">
          <ac:chgData name="Leonardo Teca" userId="8d8ba05274c3f737" providerId="LiveId" clId="{F921B6AA-1EA9-4741-A72A-A638E78D060F}" dt="2023-03-19T22:38:13.648" v="2065" actId="20577"/>
          <ac:spMkLst>
            <pc:docMk/>
            <pc:sldMk cId="3946601810" sldId="263"/>
            <ac:spMk id="3" creationId="{0DFBAF05-B8B4-FFDB-02A9-5D0CF746318E}"/>
          </ac:spMkLst>
        </pc:spChg>
      </pc:sldChg>
      <pc:sldChg chg="modSp new mod">
        <pc:chgData name="Leonardo Teca" userId="8d8ba05274c3f737" providerId="LiveId" clId="{F921B6AA-1EA9-4741-A72A-A638E78D060F}" dt="2023-03-19T22:47:55.810" v="2467" actId="20577"/>
        <pc:sldMkLst>
          <pc:docMk/>
          <pc:sldMk cId="272923651" sldId="264"/>
        </pc:sldMkLst>
        <pc:spChg chg="mod">
          <ac:chgData name="Leonardo Teca" userId="8d8ba05274c3f737" providerId="LiveId" clId="{F921B6AA-1EA9-4741-A72A-A638E78D060F}" dt="2023-03-19T22:38:42.386" v="2093" actId="122"/>
          <ac:spMkLst>
            <pc:docMk/>
            <pc:sldMk cId="272923651" sldId="264"/>
            <ac:spMk id="2" creationId="{2AF655A0-58F6-4E04-8BBE-EA1014582934}"/>
          </ac:spMkLst>
        </pc:spChg>
        <pc:spChg chg="mod">
          <ac:chgData name="Leonardo Teca" userId="8d8ba05274c3f737" providerId="LiveId" clId="{F921B6AA-1EA9-4741-A72A-A638E78D060F}" dt="2023-03-19T22:47:55.810" v="2467" actId="20577"/>
          <ac:spMkLst>
            <pc:docMk/>
            <pc:sldMk cId="272923651" sldId="264"/>
            <ac:spMk id="3" creationId="{ADCBA991-AAF1-BA6A-2DD3-984676ABD3A0}"/>
          </ac:spMkLst>
        </pc:spChg>
      </pc:sldChg>
      <pc:sldChg chg="modSp new mod ord">
        <pc:chgData name="Leonardo Teca" userId="8d8ba05274c3f737" providerId="LiveId" clId="{F921B6AA-1EA9-4741-A72A-A638E78D060F}" dt="2023-03-20T07:03:40.842" v="3878"/>
        <pc:sldMkLst>
          <pc:docMk/>
          <pc:sldMk cId="3649196327" sldId="265"/>
        </pc:sldMkLst>
        <pc:spChg chg="mod">
          <ac:chgData name="Leonardo Teca" userId="8d8ba05274c3f737" providerId="LiveId" clId="{F921B6AA-1EA9-4741-A72A-A638E78D060F}" dt="2023-03-19T23:01:50.752" v="2500" actId="122"/>
          <ac:spMkLst>
            <pc:docMk/>
            <pc:sldMk cId="3649196327" sldId="265"/>
            <ac:spMk id="2" creationId="{1E75CDDC-6D18-2AD5-024A-26C78CB094B8}"/>
          </ac:spMkLst>
        </pc:spChg>
        <pc:spChg chg="mod">
          <ac:chgData name="Leonardo Teca" userId="8d8ba05274c3f737" providerId="LiveId" clId="{F921B6AA-1EA9-4741-A72A-A638E78D060F}" dt="2023-03-20T07:03:37.562" v="3876" actId="5793"/>
          <ac:spMkLst>
            <pc:docMk/>
            <pc:sldMk cId="3649196327" sldId="265"/>
            <ac:spMk id="3" creationId="{9E9557DA-EB0E-8BFA-6B19-9ADA3551CAE9}"/>
          </ac:spMkLst>
        </pc:spChg>
      </pc:sldChg>
      <pc:sldChg chg="modSp new mod">
        <pc:chgData name="Leonardo Teca" userId="8d8ba05274c3f737" providerId="LiveId" clId="{F921B6AA-1EA9-4741-A72A-A638E78D060F}" dt="2023-03-20T07:01:32.443" v="3873" actId="20577"/>
        <pc:sldMkLst>
          <pc:docMk/>
          <pc:sldMk cId="3451083330" sldId="266"/>
        </pc:sldMkLst>
        <pc:spChg chg="mod">
          <ac:chgData name="Leonardo Teca" userId="8d8ba05274c3f737" providerId="LiveId" clId="{F921B6AA-1EA9-4741-A72A-A638E78D060F}" dt="2023-03-19T23:15:39.362" v="3241" actId="122"/>
          <ac:spMkLst>
            <pc:docMk/>
            <pc:sldMk cId="3451083330" sldId="266"/>
            <ac:spMk id="2" creationId="{0458156B-E655-5A4C-BC8D-5C7A18C8F78D}"/>
          </ac:spMkLst>
        </pc:spChg>
        <pc:spChg chg="mod">
          <ac:chgData name="Leonardo Teca" userId="8d8ba05274c3f737" providerId="LiveId" clId="{F921B6AA-1EA9-4741-A72A-A638E78D060F}" dt="2023-03-20T07:01:32.443" v="3873" actId="20577"/>
          <ac:spMkLst>
            <pc:docMk/>
            <pc:sldMk cId="3451083330" sldId="266"/>
            <ac:spMk id="3" creationId="{4AF10695-6A08-E637-0CD5-A5327BB86033}"/>
          </ac:spMkLst>
        </pc:spChg>
      </pc:sldChg>
      <pc:sldChg chg="modSp new mod">
        <pc:chgData name="Leonardo Teca" userId="8d8ba05274c3f737" providerId="LiveId" clId="{F921B6AA-1EA9-4741-A72A-A638E78D060F}" dt="2023-03-20T07:51:40.363" v="4836" actId="20577"/>
        <pc:sldMkLst>
          <pc:docMk/>
          <pc:sldMk cId="1714746226" sldId="267"/>
        </pc:sldMkLst>
        <pc:spChg chg="mod">
          <ac:chgData name="Leonardo Teca" userId="8d8ba05274c3f737" providerId="LiveId" clId="{F921B6AA-1EA9-4741-A72A-A638E78D060F}" dt="2023-03-20T07:44:39.912" v="4226" actId="122"/>
          <ac:spMkLst>
            <pc:docMk/>
            <pc:sldMk cId="1714746226" sldId="267"/>
            <ac:spMk id="2" creationId="{D0F02D43-A3E6-4027-003B-A0331D90DEF1}"/>
          </ac:spMkLst>
        </pc:spChg>
        <pc:spChg chg="mod">
          <ac:chgData name="Leonardo Teca" userId="8d8ba05274c3f737" providerId="LiveId" clId="{F921B6AA-1EA9-4741-A72A-A638E78D060F}" dt="2023-03-20T07:51:40.363" v="4836" actId="20577"/>
          <ac:spMkLst>
            <pc:docMk/>
            <pc:sldMk cId="1714746226" sldId="267"/>
            <ac:spMk id="3" creationId="{C1503EFF-3C1F-AC6B-1BC2-5C928047D13E}"/>
          </ac:spMkLst>
        </pc:spChg>
      </pc:sldChg>
      <pc:sldChg chg="modSp new mod">
        <pc:chgData name="Leonardo Teca" userId="8d8ba05274c3f737" providerId="LiveId" clId="{F921B6AA-1EA9-4741-A72A-A638E78D060F}" dt="2023-03-20T07:29:53.419" v="4200" actId="20577"/>
        <pc:sldMkLst>
          <pc:docMk/>
          <pc:sldMk cId="4213608221" sldId="268"/>
        </pc:sldMkLst>
        <pc:spChg chg="mod">
          <ac:chgData name="Leonardo Teca" userId="8d8ba05274c3f737" providerId="LiveId" clId="{F921B6AA-1EA9-4741-A72A-A638E78D060F}" dt="2023-03-20T07:25:13.433" v="3924" actId="122"/>
          <ac:spMkLst>
            <pc:docMk/>
            <pc:sldMk cId="4213608221" sldId="268"/>
            <ac:spMk id="2" creationId="{AF96E7E1-2BDB-14FC-3CF2-C5EB37D3AC71}"/>
          </ac:spMkLst>
        </pc:spChg>
        <pc:spChg chg="mod">
          <ac:chgData name="Leonardo Teca" userId="8d8ba05274c3f737" providerId="LiveId" clId="{F921B6AA-1EA9-4741-A72A-A638E78D060F}" dt="2023-03-20T07:29:53.419" v="4200" actId="20577"/>
          <ac:spMkLst>
            <pc:docMk/>
            <pc:sldMk cId="4213608221" sldId="268"/>
            <ac:spMk id="3" creationId="{FBC71B70-66CE-EFFF-5CBE-B8E8E3EC5256}"/>
          </ac:spMkLst>
        </pc:spChg>
      </pc:sldChg>
      <pc:sldChg chg="modSp new mod">
        <pc:chgData name="Leonardo Teca" userId="8d8ba05274c3f737" providerId="LiveId" clId="{F921B6AA-1EA9-4741-A72A-A638E78D060F}" dt="2023-03-20T08:25:26.242" v="5613" actId="20577"/>
        <pc:sldMkLst>
          <pc:docMk/>
          <pc:sldMk cId="3064916173" sldId="269"/>
        </pc:sldMkLst>
        <pc:spChg chg="mod">
          <ac:chgData name="Leonardo Teca" userId="8d8ba05274c3f737" providerId="LiveId" clId="{F921B6AA-1EA9-4741-A72A-A638E78D060F}" dt="2023-03-20T08:12:52.649" v="4871" actId="122"/>
          <ac:spMkLst>
            <pc:docMk/>
            <pc:sldMk cId="3064916173" sldId="269"/>
            <ac:spMk id="2" creationId="{D0AF4DF2-2AE5-4635-2237-BB72B8BC8571}"/>
          </ac:spMkLst>
        </pc:spChg>
        <pc:spChg chg="mod">
          <ac:chgData name="Leonardo Teca" userId="8d8ba05274c3f737" providerId="LiveId" clId="{F921B6AA-1EA9-4741-A72A-A638E78D060F}" dt="2023-03-20T08:25:26.242" v="5613" actId="20577"/>
          <ac:spMkLst>
            <pc:docMk/>
            <pc:sldMk cId="3064916173" sldId="269"/>
            <ac:spMk id="3" creationId="{D03977C1-D63F-E02C-FDBC-38C88E4D759D}"/>
          </ac:spMkLst>
        </pc:spChg>
      </pc:sldChg>
      <pc:sldChg chg="modSp new mod">
        <pc:chgData name="Leonardo Teca" userId="8d8ba05274c3f737" providerId="LiveId" clId="{F921B6AA-1EA9-4741-A72A-A638E78D060F}" dt="2023-03-20T08:39:51.230" v="5652" actId="5793"/>
        <pc:sldMkLst>
          <pc:docMk/>
          <pc:sldMk cId="2079556444" sldId="270"/>
        </pc:sldMkLst>
        <pc:spChg chg="mod">
          <ac:chgData name="Leonardo Teca" userId="8d8ba05274c3f737" providerId="LiveId" clId="{F921B6AA-1EA9-4741-A72A-A638E78D060F}" dt="2023-03-20T08:26:05.103" v="5650" actId="122"/>
          <ac:spMkLst>
            <pc:docMk/>
            <pc:sldMk cId="2079556444" sldId="270"/>
            <ac:spMk id="2" creationId="{4759F8AE-8412-B6CF-154D-3142FFC87C60}"/>
          </ac:spMkLst>
        </pc:spChg>
        <pc:spChg chg="mod">
          <ac:chgData name="Leonardo Teca" userId="8d8ba05274c3f737" providerId="LiveId" clId="{F921B6AA-1EA9-4741-A72A-A638E78D060F}" dt="2023-03-20T08:39:51.230" v="5652" actId="5793"/>
          <ac:spMkLst>
            <pc:docMk/>
            <pc:sldMk cId="2079556444" sldId="270"/>
            <ac:spMk id="3" creationId="{9178E81E-C4B8-4048-C8AA-55AEB09ACE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FFD18-E250-4BE6-BC78-7352BCDEB49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56336-49DE-4E9C-AF48-C2E6361828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24782-DFAA-D6A6-5699-FEA9FD98B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F6F678-2C75-F90D-1D05-AD8120337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839B9E-29C2-36AE-968C-323F7335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169A86-7646-5EB0-9CB7-DA58849C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0F1860-E5E3-FB7B-B6D5-69C189D45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8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45DD0-8C66-49A5-D098-526C8A6D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9A2572-3546-DAD1-A432-0B078FE91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3AE5FA-5B44-6C2D-AC42-935AD564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9BBB6-4775-B4D2-88E8-21E7AFE1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CB5D1-371D-BD02-97EE-3943A90B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91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21C8B8-5E2C-C7E1-599E-CD02969E6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9A55B8-63A9-8156-50B2-F707F72E2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F8ABA4-427E-6594-A62E-CC0E3638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1B220-2BF9-FD65-FC3D-7D06E4E2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E5206-8C0D-EB75-3FA0-2B9AB66F0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80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03EF6-76EB-DFCF-EF37-B37ECB01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76C4E-6CC9-1F9E-5BE7-8E1D0F2F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D9F3A7-F37D-A167-A5FF-E83B3DD9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8DE383-5F53-AAB5-78E2-8D91427F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16284D-891E-E6A0-FC25-8659487C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38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4184E-4BD5-164D-8CDE-1CD83A4F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842B63-4A4D-AED0-239B-55A15F3F4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E57AA7-63AA-F0B3-75BC-5DD3ECD4D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44F0AB-0592-EF9E-C8CD-9368F4A7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ED1E17-ABF7-2FC7-45A2-2EE38FEE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57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A2507-BBB9-BCC1-B0FE-6E3C29F4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9E6666-70BF-03E0-1629-8F98D868D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691D65-2170-5770-B996-6DCE940A7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004DF0-E0EC-D92A-616E-6CC6DD83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AF011-5517-7BC7-62E8-B37F6454D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5F41C1-8A93-4AE1-5B18-1EBAD776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94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11516-5C5A-1DC4-68AD-76BCE055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5E0329-E051-BCEC-9638-9EE42378B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BD7EF5-4CFD-1082-97B7-CCC541ED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60E09AA-6BDA-AF3E-F25E-620F4DC28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20C385-B528-B1CC-A235-57BA08D24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3682FB-A247-20D5-7B22-CF834A996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BF4C4D5-0696-9E83-D004-8B75D28A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27F23A5-C586-FCC0-AC75-A1126B65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4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5D5E6-5A46-D7BD-92BF-C3329FAE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66D010-DB5C-7E23-6830-78DCD85E2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AF2B91-3EDC-74EA-2278-B1A29A22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173514-2941-83AA-878F-F236C72A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57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7977804-51E9-CEA5-BB63-B0C9E054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357916-60B3-7AD3-0D28-849E5839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077294-9E27-91B3-6224-5D67A546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63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32E6F-231C-02E2-C8CA-C8E1F1234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1D7F8-71DC-623E-C977-C8E7003BE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9C5C40-6D05-8C45-9DFE-6C8A165C2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C357A-4CAA-A52A-58E0-83F41B02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3D741F-1788-A09C-A775-53906F71C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3E58ED-363E-F808-ED94-0CDECF0FB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46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69A91-52D3-93CC-AD0E-3D4B946D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FC5F7F-A9FD-BD9C-AC2A-297071D5B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64C94E-0727-10D1-3C4B-B06ACCBF7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DAE24D-7B66-4172-56A3-C1962C3C9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B1A53-D8B7-41C4-B7FE-874360DB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D80812-1749-0335-E774-075CAB49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4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C5DD1CC-DF33-2DDA-6FBD-010007D0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173889-74AF-F91F-4706-03A7E13AD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E4ECCE-3D7D-B8C1-D7AE-D1B5DBDB3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20.03.2023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57CD0D-F5C5-E467-5CBF-E12DE0C4B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Leonardo Teca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3F1FB2-9808-8A7D-1F94-79C25D4F1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38D4-D778-4DAB-8177-5EDF02248F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8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jeco.cz/kwango" TargetMode="External"/><Relationship Id="rId2" Type="http://schemas.openxmlformats.org/officeDocument/2006/relationships/hyperlink" Target="https://www.cojeco.cz/kong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jeco.cz/affonso-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net.cz/b/Matt/2#v14" TargetMode="External"/><Relationship Id="rId2" Type="http://schemas.openxmlformats.org/officeDocument/2006/relationships/hyperlink" Target="http://biblenet.cz/b/Matt/2#v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net.cz/b/Matt/2#v1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net.cz/b/Acts/8#v28" TargetMode="External"/><Relationship Id="rId2" Type="http://schemas.openxmlformats.org/officeDocument/2006/relationships/hyperlink" Target="http://biblenet.cz/b/Acts/8#v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blenet.cz/b/Acts/8#v31" TargetMode="External"/><Relationship Id="rId5" Type="http://schemas.openxmlformats.org/officeDocument/2006/relationships/hyperlink" Target="http://biblenet.cz/b/Acts/8#v30" TargetMode="External"/><Relationship Id="rId4" Type="http://schemas.openxmlformats.org/officeDocument/2006/relationships/hyperlink" Target="http://biblenet.cz/b/Acts/8#v2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net.cz/b/Acts/8#v35" TargetMode="External"/><Relationship Id="rId2" Type="http://schemas.openxmlformats.org/officeDocument/2006/relationships/hyperlink" Target="http://biblenet.cz/b/Acts/8#v3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blenet.cz/b/Acts/8#v38" TargetMode="External"/><Relationship Id="rId5" Type="http://schemas.openxmlformats.org/officeDocument/2006/relationships/hyperlink" Target="http://biblenet.cz/b/Acts/8#v37" TargetMode="External"/><Relationship Id="rId4" Type="http://schemas.openxmlformats.org/officeDocument/2006/relationships/hyperlink" Target="http://biblenet.cz/b/Acts/8#v3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72C11-9238-0FBE-5A0B-24C5C6AF6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Náboženství v Africe - křesťanství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9201607-EFE8-E5EE-0E76-09CD6B52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FB39EB-036D-1F0E-E256-F647AE851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B52DB-D37E-9DB9-0B1E-47346195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91369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655A0-58F6-4E04-8BBE-EA1014582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Katolická koptská církev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CBA991-AAF1-BA6A-2DD3-984676AB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roce 1741 biskup </a:t>
            </a:r>
            <a:r>
              <a:rPr lang="cs-CZ" dirty="0" err="1"/>
              <a:t>Amba</a:t>
            </a:r>
            <a:r>
              <a:rPr lang="cs-CZ" dirty="0"/>
              <a:t> </a:t>
            </a:r>
            <a:r>
              <a:rPr lang="cs-CZ" dirty="0" err="1"/>
              <a:t>Athanasius</a:t>
            </a:r>
            <a:r>
              <a:rPr lang="cs-CZ" dirty="0"/>
              <a:t> </a:t>
            </a:r>
            <a:r>
              <a:rPr lang="cs-CZ" dirty="0" err="1"/>
              <a:t>konertoval</a:t>
            </a:r>
            <a:r>
              <a:rPr lang="cs-CZ" dirty="0"/>
              <a:t> ke katolicismu. Po několika letech se vrátil do své původní církve, ale směr, který tímto vznikl, žije existuje dodnes a je ve společenství s papežem.</a:t>
            </a:r>
          </a:p>
          <a:p>
            <a:pPr marL="0" indent="0">
              <a:buNone/>
            </a:pPr>
            <a:r>
              <a:rPr lang="cs-CZ" dirty="0"/>
              <a:t>Egypt je převážně islámský. Obě koptské církve, katolická a ortodoxní, tvoří menšinu v poměru 1/10 egyptských </a:t>
            </a:r>
            <a:r>
              <a:rPr lang="cs-CZ" dirty="0" err="1"/>
              <a:t>věřícéch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A1A176-EEB7-83F4-6C3E-6A5EB9E9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DC8C08-FF94-5784-20DC-1C9F1987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D9B442-556B-064F-973B-5201CC3A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27292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5CDDC-6D18-2AD5-024A-26C78CB09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Kořeny křesťanství v Etiopii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9557DA-EB0E-8BFA-6B19-9ADA3551C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Po vzniku královského sídla v etiopském městě </a:t>
            </a:r>
            <a:r>
              <a:rPr lang="cs-CZ" dirty="0" err="1"/>
              <a:t>Aksumu</a:t>
            </a:r>
            <a:r>
              <a:rPr lang="cs-CZ" dirty="0"/>
              <a:t> etiopští králové začali odvozovat svůj původ od izraelského slavného krále Šalomouna.</a:t>
            </a:r>
          </a:p>
          <a:p>
            <a:pPr marL="0" indent="0" algn="just">
              <a:buNone/>
            </a:pPr>
            <a:r>
              <a:rPr lang="cs-CZ" dirty="0"/>
              <a:t>Vypráví se, že královna se Sáby, </a:t>
            </a:r>
            <a:r>
              <a:rPr lang="cs-CZ" dirty="0" err="1"/>
              <a:t>Makeda</a:t>
            </a:r>
            <a:r>
              <a:rPr lang="cs-CZ" dirty="0"/>
              <a:t>, porodila Šalomounova syna </a:t>
            </a:r>
            <a:r>
              <a:rPr lang="cs-CZ" dirty="0" err="1"/>
              <a:t>Menelika</a:t>
            </a:r>
            <a:r>
              <a:rPr lang="cs-CZ" dirty="0"/>
              <a:t>. Když královna zemřela, </a:t>
            </a:r>
            <a:r>
              <a:rPr lang="cs-CZ" dirty="0" err="1"/>
              <a:t>Menelik</a:t>
            </a:r>
            <a:r>
              <a:rPr lang="cs-CZ" dirty="0"/>
              <a:t> navštívil svého otce v Jeruzalémě. Šalomoun ustanovil svého syna za prvního etiopského krále. </a:t>
            </a:r>
            <a:r>
              <a:rPr lang="cs-CZ" dirty="0" err="1"/>
              <a:t>Menelik</a:t>
            </a:r>
            <a:r>
              <a:rPr lang="cs-CZ" dirty="0"/>
              <a:t> od Šalomouna odcházel s tisíci prvorozenců izraelských šlechticů a </a:t>
            </a:r>
            <a:r>
              <a:rPr lang="cs-CZ" dirty="0" err="1"/>
              <a:t>knězů</a:t>
            </a:r>
            <a:r>
              <a:rPr lang="cs-CZ" dirty="0"/>
              <a:t>. Ti se sebou do </a:t>
            </a:r>
            <a:r>
              <a:rPr lang="cs-CZ" dirty="0" err="1"/>
              <a:t>Aksumu</a:t>
            </a:r>
            <a:r>
              <a:rPr lang="cs-CZ" dirty="0"/>
              <a:t> vzali archu smlouvy s deskami desatera. Etiopští křesťané věří, že se </a:t>
            </a:r>
            <a:r>
              <a:rPr lang="cs-CZ" dirty="0" err="1"/>
              <a:t>dodne</a:t>
            </a:r>
            <a:r>
              <a:rPr lang="cs-CZ" dirty="0"/>
              <a:t> desky desatera dodnes nachází v přísně střeženém chrámu Panny Marie Siónské v </a:t>
            </a:r>
            <a:r>
              <a:rPr lang="cs-CZ" dirty="0" err="1"/>
              <a:t>Aksumu</a:t>
            </a:r>
            <a:r>
              <a:rPr lang="cs-CZ" dirty="0"/>
              <a:t>. 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05E7AA-87BD-5F48-0AF3-507F9135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EF8486-D4EE-9E5F-61B5-259E80BC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3E9D07-8B6F-BD24-D612-BCEB5DA2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649196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8156B-E655-5A4C-BC8D-5C7A18C8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Kořeny křesťanství v Etiopii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10695-6A08-E637-0CD5-A5327BB86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Připomínáme, že průkopníkem etiopského křesťanství je etiopský dvořan, který byl pokřtěn jáhnem Filipem, když putoval do svaté země. Mohl dál šířit křesťanskou víru ve své zemi.</a:t>
            </a:r>
          </a:p>
          <a:p>
            <a:pPr marL="0" indent="0">
              <a:buNone/>
            </a:pPr>
            <a:r>
              <a:rPr lang="cs-CZ" dirty="0"/>
              <a:t>Ví se ale, že etiopská koptská církev vznikla až ve 4. století po Kr. díky dvěma fénickým bratřím z </a:t>
            </a:r>
            <a:r>
              <a:rPr lang="cs-CZ" dirty="0" err="1"/>
              <a:t>Týru</a:t>
            </a:r>
            <a:r>
              <a:rPr lang="cs-CZ" dirty="0"/>
              <a:t>, </a:t>
            </a:r>
            <a:r>
              <a:rPr lang="cs-CZ" dirty="0" err="1"/>
              <a:t>Frumentiovi</a:t>
            </a:r>
            <a:r>
              <a:rPr lang="cs-CZ" dirty="0"/>
              <a:t> a </a:t>
            </a:r>
            <a:r>
              <a:rPr lang="cs-CZ" dirty="0" err="1"/>
              <a:t>Aedesiovi</a:t>
            </a:r>
            <a:r>
              <a:rPr lang="cs-CZ" dirty="0"/>
              <a:t>, kteří se svou lodí ztroskotali v Rudém moři. Skončili jako otroci a dostali se ke </a:t>
            </a:r>
            <a:r>
              <a:rPr lang="cs-CZ" dirty="0" err="1"/>
              <a:t>Aksumskému</a:t>
            </a:r>
            <a:r>
              <a:rPr lang="cs-CZ" dirty="0"/>
              <a:t> králi </a:t>
            </a:r>
            <a:r>
              <a:rPr lang="cs-CZ" dirty="0" err="1"/>
              <a:t>Ezanovi</a:t>
            </a:r>
            <a:r>
              <a:rPr lang="cs-CZ" dirty="0"/>
              <a:t>. Ten od nich přijal křesťanskou víru a vyhlásil křesťanství za národní náboženství.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981DF2-E00C-F373-350E-2ADF7293B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374C72-45FE-2FD6-C3F5-5AE3593FF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F7F1E1-D078-09F0-D2D4-67F7E697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45108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02D43-A3E6-4027-003B-A0331D90D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Konec převahy křesťanství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503EFF-3C1F-AC6B-1BC2-5C928047D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Islám, který je o 6 staletí mladší než křesťanství, se dostalo do Afriky jen pár let po smrti </a:t>
            </a:r>
            <a:r>
              <a:rPr lang="cs-CZ" dirty="0" err="1"/>
              <a:t>Muhamada</a:t>
            </a:r>
            <a:r>
              <a:rPr lang="cs-CZ" dirty="0"/>
              <a:t> v roce 632. Nástup islámu byl impozantní. Vytlačil kulturu a křesťanství severní Afriky. Díky tomu jsou země jako Egypt, Maroko, Alžírsko a Tunisko jsou považovány za muslimské, ne-li také arabské.</a:t>
            </a:r>
          </a:p>
          <a:p>
            <a:pPr marL="0" indent="0">
              <a:buNone/>
            </a:pPr>
            <a:r>
              <a:rPr lang="cs-CZ" dirty="0"/>
              <a:t>V 7. století, ze stejných důvodů zaniklo také království </a:t>
            </a:r>
            <a:r>
              <a:rPr lang="cs-CZ" dirty="0" err="1"/>
              <a:t>Aksum</a:t>
            </a:r>
            <a:r>
              <a:rPr lang="cs-CZ" dirty="0"/>
              <a:t>. Vzniklo etiopské království. V Etiopii se křesťanství zachovalo jako většinové náboženství. V Egyptě, z 90 mil. Obyvatel jen 10% se hlásí ke křesťanství. 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1EA131-A5AD-E7D9-DB36-4B79E052D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926738-CF9F-3361-471E-B15ABD19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FEB675-9EF4-12F8-DD48-68B4E70B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171474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F4DF2-2AE5-4635-2237-BB72B8BC8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Křesťanství v subsaharské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977C1-D63F-E02C-FDBC-38C88E4D7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Zatímco křesťanství v severní Africe má dvoutisíciletou tradice, do subsaharské Afriky se dostává až v průběhu 16. století s koloniální expanzí Evropy.</a:t>
            </a:r>
          </a:p>
          <a:p>
            <a:pPr marL="0" indent="0" algn="just">
              <a:buNone/>
            </a:pPr>
            <a:r>
              <a:rPr lang="cs-CZ" dirty="0"/>
              <a:t>Již v roce 1561 pronikli jezuitští misionáři do království </a:t>
            </a:r>
            <a:r>
              <a:rPr lang="cs-CZ" dirty="0" err="1"/>
              <a:t>Monomotapa</a:t>
            </a:r>
            <a:r>
              <a:rPr lang="cs-CZ" dirty="0"/>
              <a:t> na území dnešní Zimbabwe, a obrátili přímo královskou rodinu na křesťanskou víru.</a:t>
            </a:r>
          </a:p>
          <a:p>
            <a:pPr marL="0" indent="0" algn="just">
              <a:buNone/>
            </a:pPr>
            <a:r>
              <a:rPr lang="cs-CZ" dirty="0"/>
              <a:t>Muslimští obchodníci na to reagovali povstáním, zabili jezuitské misionáře. Portugalsko odpovědělo invazí a obsazením rozsáhlého území Zimbabwe. Byla to jen záminka, hlavním důvodem invaze byla získání místního bohatství – zlato a slonoviny.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90AEB0-CD68-7EF5-F5E6-79C739D4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5B10B-DFFE-5133-6531-20AFA535E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7A5415-57B9-CCC9-A117-4D9161B17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06491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9F8AE-8412-B6CF-154D-3142FFC8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Křesťanství v subsaharské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8E81E-C4B8-4048-C8AA-55AEB09AC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Starý africký stát, který vznikl ve 13. století na území mezi řekou Zaire (</a:t>
            </a:r>
            <a:r>
              <a:rPr lang="cs-CZ" b="0" i="0" u="none" strike="noStrike" dirty="0">
                <a:solidFill>
                  <a:srgbClr val="1093D1"/>
                </a:solidFill>
                <a:effectLst/>
                <a:latin typeface="PT Serif" panose="020B0604020202020204" pitchFamily="18" charset="-18"/>
                <a:hlinkClick r:id="rId2"/>
              </a:rPr>
              <a:t>Kongo</a:t>
            </a: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) a </a:t>
            </a:r>
            <a:r>
              <a:rPr lang="cs-CZ" b="0" i="0" u="none" strike="noStrike" dirty="0">
                <a:solidFill>
                  <a:srgbClr val="1093D1"/>
                </a:solidFill>
                <a:effectLst/>
                <a:latin typeface="PT Serif" panose="020B0604020202020204" pitchFamily="18" charset="-18"/>
                <a:hlinkClick r:id="rId3"/>
              </a:rPr>
              <a:t>Kwango</a:t>
            </a: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. Jeho zakladatelem a prvním panovníkem byl Mimi-a-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Lukemi</a:t>
            </a: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. Od začátku 16. století sem pronikali Portugalci, od nichž panovník konžské říše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Nzinga</a:t>
            </a: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Mbemba</a:t>
            </a: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 přijal křesťanství i jméno </a:t>
            </a:r>
            <a:r>
              <a:rPr lang="cs-CZ" b="0" i="0" u="none" strike="noStrike" dirty="0" err="1">
                <a:solidFill>
                  <a:srgbClr val="1093D1"/>
                </a:solidFill>
                <a:effectLst/>
                <a:latin typeface="PT Serif" panose="020B0604020202020204" pitchFamily="18" charset="-18"/>
                <a:hlinkClick r:id="rId4"/>
              </a:rPr>
              <a:t>Affonso</a:t>
            </a:r>
            <a:r>
              <a:rPr lang="cs-CZ" b="0" i="0" u="none" strike="noStrike" dirty="0">
                <a:solidFill>
                  <a:srgbClr val="1093D1"/>
                </a:solidFill>
                <a:effectLst/>
                <a:latin typeface="PT Serif" panose="020B0604020202020204" pitchFamily="18" charset="-18"/>
                <a:hlinkClick r:id="rId4"/>
              </a:rPr>
              <a:t> I.</a:t>
            </a:r>
            <a:r>
              <a:rPr lang="cs-CZ" b="0" i="0" dirty="0">
                <a:solidFill>
                  <a:srgbClr val="212529"/>
                </a:solidFill>
                <a:effectLst/>
                <a:latin typeface="PT Serif" panose="020B0604020202020204" pitchFamily="18" charset="-18"/>
              </a:rPr>
              <a:t> a usiloval o přetvoření své říše podle evropského vzoru. Rozmach obchodu s otroky vedl v následujících stoletích k oslabení panovnické moci a postupnému rozpadu říše na řadu menších států. Ve 2. polovině 19. století zbylo z někdejší konžské říše jen malé království, jež se stalo základnou belgické koloniální expanze v Kongu.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2743B4-DCE2-7586-3FF3-4882081B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408E6D-2155-E6BD-3CAC-F4F03978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15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945953-FC17-9DCE-97F1-92518C14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207955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69003-8160-2AD9-C5D0-32572E128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Jak to začalo?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C32E7-1E44-3B2B-A8EA-1EB8E048D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byl prvním křesťanem v Africe? Nebo osobou spojenou s křesťanstvím?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14AAF2-605E-A902-65FF-F3AD3F6B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B79E867-B133-9B29-5B0C-804135A3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BD8FD5-B10E-0AE7-7B30-F9AEC6AD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31314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BAC60-CCD7-5578-FFCE-909E77A00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Co říká Bible? </a:t>
            </a:r>
            <a:r>
              <a:rPr lang="cs-CZ" dirty="0" err="1">
                <a:solidFill>
                  <a:srgbClr val="C00000"/>
                </a:solidFill>
              </a:rPr>
              <a:t>Mt</a:t>
            </a:r>
            <a:r>
              <a:rPr lang="cs-CZ" dirty="0">
                <a:solidFill>
                  <a:srgbClr val="C00000"/>
                </a:solidFill>
              </a:rPr>
              <a:t>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6DAD8-9A6F-BC64-6DF2-C20CACDDA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2" tooltip="13"/>
              </a:rPr>
              <a:t>13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Když odešli, hle, anděl Hospodinův se ukázal Josefovi ve snu a řekl: „Vstaň, vezmi dítě i jeho matku, uprchni do Egypta a buď tam, dokud ti neřeknu; neboť Herodes bude hledat dítě, aby je zahubil.“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3" tooltip="14"/>
              </a:rPr>
              <a:t>14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tedy vstal, vzal v noci dítě i jeho matku, odešel do Egypta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4" tooltip="15"/>
              </a:rPr>
              <a:t>15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byl tam až do smrti Herodovy.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BB4327-515D-BE10-592C-C1C10FF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2AB65C-BEC3-684B-1B82-C41147CE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D1915C-C3B2-9C7A-2865-181036A5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03198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BD31D-812E-AE5D-0251-BCD740AA4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Další zmínky (Sk 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3BD71-6434-D4F5-C718-138708393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b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2" tooltip="27"/>
              </a:rPr>
            </a:b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2" tooltip="27"/>
              </a:rPr>
              <a:t>27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Filip se vydal k té cestě a hle, právě přijížděl etiopský dvořan, správce všech pokladů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kandaky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to jest etiopské královny. Ten vykonal pouť do Jeruzaléma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3" tooltip="28"/>
              </a:rPr>
              <a:t>28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nyní se vracel na svém voze a četl proroka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Izaiáše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4" tooltip="29"/>
              </a:rPr>
              <a:t>29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Duch řekl Filipovi: „Běž k tomu vozu a jdi vedle něho!“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5" tooltip="30"/>
              </a:rPr>
              <a:t>30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Filip k němu přiběhl, a když uslyšel, že ten člověk čte proroka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Izaiáše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zeptal se: „Rozumíš tomu, co čteš?“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6" tooltip="31"/>
              </a:rPr>
              <a:t>31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odpověděl: „Jak bych mohl, když mi to nikdo nevyloží!“ A pozval Filipa, aby nastoupil a sedl si vedle něho.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44A84B-0040-5AAF-CEFE-76C7B04C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9FFA4A-C0CD-CE43-262D-0F704771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7770BE-FC91-9E3A-D589-F24B97A5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7539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37A1D-D56E-191B-D93F-3DC5EDB0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Etiopský dvořan (Sk 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00C439-A1DF-FE8C-2D8D-29B341A0C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2" tooltip="34"/>
              </a:rPr>
              <a:t>34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Dvořan se obrátil k Filipovi: „Vylož mi, prosím, o kom to prorok mluví – sám o sobě, či o někom jiném?“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3" tooltip="35"/>
              </a:rPr>
              <a:t>35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 Filip začal u toho slova Písma a zvěstoval mu Ježíše.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4" tooltip="36"/>
              </a:rPr>
              <a:t>36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pokračovali v cestě, přijeli k místu, kde byla voda. Dvořan řekl: „Zde je voda. Co brání, abych byl pokřtěn?“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5" tooltip="37"/>
              </a:rPr>
              <a:t>37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Filip mu řekl: „Jestliže věříš celým svým srdcem, nic tomu nebrání.“ On mu odpověděl: „Věřím, že Ježíš Kristus je Syn Boží.“</a:t>
            </a:r>
          </a:p>
          <a:p>
            <a:pPr marL="0" indent="0" algn="l">
              <a:buNone/>
            </a:pP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  <a:hlinkClick r:id="rId6" tooltip="38"/>
              </a:rPr>
              <a:t>38</a:t>
            </a:r>
            <a:r>
              <a:rPr lang="cs-CZ" b="1" i="0" u="none" strike="noStrike" dirty="0">
                <a:solidFill>
                  <a:srgbClr val="7D983A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Dal zastavit vůz a oba, Filip i dvořan, sestoupili do vody a Filip jej pokřtil.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C2D53-B2D9-9578-3A8B-F2F63687E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0DA3A1-3AA6-A2D4-B89E-6089F8F5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ABD45F-737F-8C92-DB6C-6197681B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400152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63B23-3591-1E84-4604-CAC01ACE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Egypt a Etiopie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D8A33-6163-335D-5CAD-5552CAFD6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Egypt a Etiopie patří k zemím s nejstarší křesťanskou tradicí. Známá Koptská církev představuje jednu z nejstarších forem křesťanství. Přežila rozdělení křesťanství na východní (pravoslavnou) a západní křesťanství. Přežila i reformaci. V mnoha ohledech připomíná i židovství. Např. muži dodržuji obřízku, ženy při menstruaci nesmí do kostela. Zároveň dělí zvířata na čisté a nečisté. Tyto zvyky jsou převážně židovské.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93363-D31B-7EF9-4535-60ACF033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EC3786-C002-55B2-25CA-34DED924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6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FB5887-630A-1471-B28D-AD79B61C8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161991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6E7E1-2BDB-14FC-3CF2-C5EB37D3A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Ježíš v Africe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71B70-66CE-EFFF-5CBE-B8E8E3EC5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Dospělý Ježíš v Africe nikdy nebyl. Pro koptskou víru je podstatnější to, proč Josef, Marie a Ježíšek utekli do Egypta: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„Raduj se a jásej, Egypte, jeho synové a všechny jeho hranice, neboť k tobě přišel Pán člověka. . .“ Pán člověka je obdobou Ježíšova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sebetitulování</a:t>
            </a:r>
            <a: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jako Syna člověka.</a:t>
            </a:r>
          </a:p>
          <a:p>
            <a:pPr marL="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Afričané to dodnes vidí takto: „Když byl Ježíš pronásledován evropským Herodem, Bůh ho poslal do Afriky; podle toho víme, že Afričané mají přirozeně pravého ducha křesťanství.“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8E97A5-5C86-1619-CF00-7C89BA26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1D6990-F6EE-7030-9D72-BEDC2219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21E6A3-CD47-1AAA-AB98-4921BA7E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421360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E2DD7-9DE3-ADFF-439D-94A34020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Koptská církev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0ED7F-9AB3-E85F-7027-B1C236ED5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Traduje se, že koptská církev je dílem misie apoštola Marka ztotožněného s autorem evangelia podle Marka.</a:t>
            </a:r>
          </a:p>
          <a:p>
            <a:pPr marL="0" indent="0" algn="just">
              <a:buNone/>
            </a:pPr>
            <a:r>
              <a:rPr lang="cs-CZ" dirty="0"/>
              <a:t>Ten byl prvním biskupem v Alexandrii, která byla a je významným centrem křesťanství. Šířil zde křesťanskou víru od druhé poloviny padesátých let do začátku šedesátých let prvního století. Svatý Marek zemřel mučednickou smrtí v roce 68 po Kr. Když se římským císařem stal </a:t>
            </a:r>
            <a:r>
              <a:rPr lang="cs-CZ" dirty="0" err="1"/>
              <a:t>Docleciánus</a:t>
            </a:r>
            <a:r>
              <a:rPr lang="cs-CZ" dirty="0"/>
              <a:t> (284), zahájil brutální pronásledování egyptských křesťanů. Další rána přišla v 7. století po nástupu islámu. Začala arabizace Egypta, a z koptštiny se stal jen liturgickým a menšinovým jazykem.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1EB054-2458-C248-8F6E-90A56368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CBD31-2BCD-33BF-A712-D6B21C168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F2894F-5F21-A4E3-4B11-8805BE3D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2781500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2EA7A-AF3F-B02B-91AD-8955E7AF9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Křesťanství – islám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FBAF05-B8B4-FFDB-02A9-5D0CF746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Koptští věřící se striktně oddělují od islámu, a to až tak, že je nemyslitelné, aby docházelo k smíšenému manželství. Pro křesťana by to znamenalo přestup na islám, protože šarí‘a vyžaduje, aby oba manželé vyznávali islámskou víru.</a:t>
            </a:r>
          </a:p>
          <a:p>
            <a:pPr marL="0" indent="0">
              <a:buNone/>
            </a:pPr>
            <a:r>
              <a:rPr lang="cs-CZ" dirty="0"/>
              <a:t>Koptský křesťan, který by si vybral muslimského partnera, je vyloučen ze církve, a přerušují se i rodinné vazby. Rodiče se tomu snaží předcházet výchovou. Na konec sami vybírají partnery pro své děti.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FC4F92-A974-0819-6810-030ADA7E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20.03.2023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58695D-642D-52A2-08C2-3D68DDB04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38D4-D778-4DAB-8177-5EDF02248F61}" type="slidenum">
              <a:rPr lang="cs-CZ" smtClean="0"/>
              <a:t>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F6697A-0498-9F54-95B2-AEEE44BCA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Leonardo Teca</a:t>
            </a:r>
          </a:p>
        </p:txBody>
      </p:sp>
    </p:spTree>
    <p:extLst>
      <p:ext uri="{BB962C8B-B14F-4D97-AF65-F5344CB8AC3E}">
        <p14:creationId xmlns:p14="http://schemas.microsoft.com/office/powerpoint/2010/main" val="3946601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1328</Words>
  <Application>Microsoft Office PowerPoint</Application>
  <PresentationFormat>Širokoúhlá obrazovka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PT Serif</vt:lpstr>
      <vt:lpstr>Motiv Office</vt:lpstr>
      <vt:lpstr>Náboženství v Africe - křesťanství</vt:lpstr>
      <vt:lpstr>Jak to začalo?</vt:lpstr>
      <vt:lpstr>Co říká Bible? Mt 2</vt:lpstr>
      <vt:lpstr>Další zmínky (Sk 8)</vt:lpstr>
      <vt:lpstr>Etiopský dvořan (Sk 8)</vt:lpstr>
      <vt:lpstr>Egypt a Etiopie</vt:lpstr>
      <vt:lpstr>Ježíš v Africe</vt:lpstr>
      <vt:lpstr>Koptská církev</vt:lpstr>
      <vt:lpstr>Křesťanství – islám </vt:lpstr>
      <vt:lpstr>Katolická koptská církev</vt:lpstr>
      <vt:lpstr>Kořeny křesťanství v Etiopii</vt:lpstr>
      <vt:lpstr>Kořeny křesťanství v Etiopii</vt:lpstr>
      <vt:lpstr>Konec převahy křesťanství</vt:lpstr>
      <vt:lpstr>Křesťanství v subsaharské Africe</vt:lpstr>
      <vt:lpstr>Křesťanství v subsaharské Africe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Křesťanství v Africe</dc:title>
  <dc:creator>Leonardo Teca</dc:creator>
  <cp:lastModifiedBy>Leonardo Teca</cp:lastModifiedBy>
  <cp:revision>1</cp:revision>
  <dcterms:created xsi:type="dcterms:W3CDTF">2023-03-19T19:27:22Z</dcterms:created>
  <dcterms:modified xsi:type="dcterms:W3CDTF">2023-05-12T08:41:12Z</dcterms:modified>
</cp:coreProperties>
</file>